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9" r:id="rId3"/>
    <p:sldId id="263" r:id="rId4"/>
    <p:sldId id="270" r:id="rId5"/>
    <p:sldId id="262" r:id="rId6"/>
    <p:sldId id="271" r:id="rId7"/>
    <p:sldId id="268" r:id="rId8"/>
  </p:sldIdLst>
  <p:sldSz cx="9144000" cy="5143500" type="screen16x9"/>
  <p:notesSz cx="7010400" cy="9296400"/>
  <p:embeddedFontLst>
    <p:embeddedFont>
      <p:font typeface="Advent Pro" panose="020B0604020202020204" charset="0"/>
      <p:regular r:id="rId10"/>
      <p:bold r:id="rId11"/>
    </p:embeddedFont>
    <p:embeddedFont>
      <p:font typeface="Anton" pitchFamily="2" charset="0"/>
      <p:regular r:id="rId12"/>
    </p:embeddedFont>
    <p:embeddedFont>
      <p:font typeface="Josefin Sans" pitchFamily="2" charset="0"/>
      <p:regular r:id="rId13"/>
      <p:bold r:id="rId14"/>
      <p:italic r:id="rId11"/>
      <p:boldItalic r:id="rId11"/>
    </p:embeddedFont>
    <p:embeddedFont>
      <p:font typeface="Josefin Slab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1B"/>
    <a:srgbClr val="FEA144"/>
    <a:srgbClr val="2CA8AE"/>
    <a:srgbClr val="3BC5CD"/>
    <a:srgbClr val="193664"/>
    <a:srgbClr val="FFFFFF"/>
    <a:srgbClr val="28969C"/>
    <a:srgbClr val="1D2327"/>
    <a:srgbClr val="EAC27A"/>
    <a:srgbClr val="19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02" autoAdjust="0"/>
  </p:normalViewPr>
  <p:slideViewPr>
    <p:cSldViewPr snapToGrid="0">
      <p:cViewPr varScale="1">
        <p:scale>
          <a:sx n="78" d="100"/>
          <a:sy n="78" d="100"/>
        </p:scale>
        <p:origin x="892" y="40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93157" rIns="93157" bIns="9315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7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1988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22BDC0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4356142"/>
            <a:ext cx="9144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CA8AE"/>
          </a:solidFill>
          <a:ln>
            <a:solidFill>
              <a:srgbClr val="1E9DA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rgbClr val="703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3FF8B-C468-6957-D191-573AF6D24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36" b="2475"/>
          <a:stretch/>
        </p:blipFill>
        <p:spPr>
          <a:xfrm>
            <a:off x="328812" y="0"/>
            <a:ext cx="880841" cy="514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A66791-9B48-3826-9E57-7EC5FE09E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64"/>
          <a:stretch/>
        </p:blipFill>
        <p:spPr>
          <a:xfrm>
            <a:off x="328812" y="-22864"/>
            <a:ext cx="889311" cy="5166364"/>
          </a:xfrm>
          <a:prstGeom prst="rect">
            <a:avLst/>
          </a:prstGeom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 preserve="1">
  <p:cSld name="1_Title + design 2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B04CFF-6185-D667-959D-C0BEDAB44F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664"/>
          </a:solidFill>
          <a:ln>
            <a:solidFill>
              <a:srgbClr val="193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E689C-3322-DF0D-B617-EF6AE12C3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36" b="2475"/>
          <a:stretch/>
        </p:blipFill>
        <p:spPr>
          <a:xfrm>
            <a:off x="328812" y="0"/>
            <a:ext cx="880841" cy="5142600"/>
          </a:xfrm>
          <a:prstGeom prst="rect">
            <a:avLst/>
          </a:prstGeom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5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2CA8AE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/>
          <p:nvPr/>
        </p:nvSpPr>
        <p:spPr>
          <a:xfrm flipH="1">
            <a:off x="36" y="0"/>
            <a:ext cx="9144007" cy="4198425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DD99E-070C-4B67-94ED-A09D972D147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C5CD"/>
          </a:solidFill>
          <a:ln>
            <a:solidFill>
              <a:srgbClr val="24C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63" r:id="rId4"/>
    <p:sldLayoutId id="2147483657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xNJTxxO5wr4?feature=oembed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7815D0-CEA4-4E3F-6CFF-55FB8F969630}"/>
              </a:ext>
            </a:extLst>
          </p:cNvPr>
          <p:cNvSpPr/>
          <p:nvPr/>
        </p:nvSpPr>
        <p:spPr>
          <a:xfrm>
            <a:off x="4013734" y="3407508"/>
            <a:ext cx="5139891" cy="1735992"/>
          </a:xfrm>
          <a:prstGeom prst="rect">
            <a:avLst/>
          </a:prstGeom>
          <a:solidFill>
            <a:srgbClr val="1988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07C49-89DB-DD66-4F3B-6AC6380646CF}"/>
              </a:ext>
            </a:extLst>
          </p:cNvPr>
          <p:cNvSpPr/>
          <p:nvPr/>
        </p:nvSpPr>
        <p:spPr>
          <a:xfrm>
            <a:off x="4013734" y="0"/>
            <a:ext cx="5139891" cy="3416968"/>
          </a:xfrm>
          <a:prstGeom prst="rect">
            <a:avLst/>
          </a:prstGeom>
          <a:solidFill>
            <a:srgbClr val="193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B4981-716A-DB7C-8028-246EBB463ED1}"/>
              </a:ext>
            </a:extLst>
          </p:cNvPr>
          <p:cNvSpPr txBox="1"/>
          <p:nvPr/>
        </p:nvSpPr>
        <p:spPr>
          <a:xfrm>
            <a:off x="8766936" y="1496632"/>
            <a:ext cx="28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0" cap="none" spc="0" normalizeH="0" baseline="100000" noProof="0" dirty="0">
                <a:ln>
                  <a:noFill/>
                </a:ln>
                <a:solidFill>
                  <a:srgbClr val="FD8E1B"/>
                </a:solidFill>
                <a:effectLst/>
                <a:uLnTx/>
                <a:uFillTx/>
                <a:latin typeface="Anton"/>
                <a:sym typeface="Anton"/>
              </a:rPr>
              <a:t>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9400F-13B7-57DA-AF58-2CEDB615A853}"/>
              </a:ext>
            </a:extLst>
          </p:cNvPr>
          <p:cNvSpPr/>
          <p:nvPr/>
        </p:nvSpPr>
        <p:spPr>
          <a:xfrm>
            <a:off x="4011449" y="27508"/>
            <a:ext cx="5130266" cy="3416968"/>
          </a:xfrm>
          <a:prstGeom prst="rect">
            <a:avLst/>
          </a:prstGeom>
          <a:solidFill>
            <a:srgbClr val="193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C7247139-28B0-CB6A-AB0F-55D367AC0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48" y="3894131"/>
            <a:ext cx="3083273" cy="7373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CA71C7-521C-5951-D80C-AA8B5A29B624}"/>
              </a:ext>
            </a:extLst>
          </p:cNvPr>
          <p:cNvGrpSpPr/>
          <p:nvPr/>
        </p:nvGrpSpPr>
        <p:grpSpPr>
          <a:xfrm>
            <a:off x="-237691" y="991402"/>
            <a:ext cx="6465236" cy="4161724"/>
            <a:chOff x="-237691" y="981777"/>
            <a:chExt cx="6465236" cy="41617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CB0855-820C-075D-88AB-C87ED40A7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042"/>
            <a:stretch/>
          </p:blipFill>
          <p:spPr>
            <a:xfrm>
              <a:off x="-237691" y="981777"/>
              <a:ext cx="3358460" cy="416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0C36ED-A314-A302-F194-9137B6285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656" b="41198"/>
            <a:stretch/>
          </p:blipFill>
          <p:spPr>
            <a:xfrm>
              <a:off x="1905717" y="1309201"/>
              <a:ext cx="2281718" cy="3834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CCCACA-A264-1BB3-6806-049107B38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8754"/>
            <a:stretch/>
          </p:blipFill>
          <p:spPr>
            <a:xfrm>
              <a:off x="2921190" y="1008276"/>
              <a:ext cx="3306355" cy="4135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A6334F-1A31-BC85-81DF-EEF43AC39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466" b="41696"/>
            <a:stretch/>
          </p:blipFill>
          <p:spPr>
            <a:xfrm>
              <a:off x="-4891" y="1113769"/>
              <a:ext cx="2771883" cy="4029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4" name="Google Shape;94;p17"/>
          <p:cNvSpPr txBox="1">
            <a:spLocks noGrp="1"/>
          </p:cNvSpPr>
          <p:nvPr>
            <p:ph type="ctrTitle" idx="4294967295"/>
          </p:nvPr>
        </p:nvSpPr>
        <p:spPr>
          <a:xfrm>
            <a:off x="4105375" y="1899617"/>
            <a:ext cx="5048250" cy="463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dirty="0">
                <a:solidFill>
                  <a:srgbClr val="FD8E1B"/>
                </a:solidFill>
              </a:rPr>
              <a:t>CEF’s Challenge</a:t>
            </a:r>
            <a:br>
              <a:rPr lang="en-US" sz="4400" b="0" dirty="0">
                <a:solidFill>
                  <a:srgbClr val="FD8E1B"/>
                </a:solidFill>
              </a:rPr>
            </a:br>
            <a:r>
              <a:rPr lang="en-US" sz="5400" b="0" dirty="0">
                <a:solidFill>
                  <a:srgbClr val="FD8E1B"/>
                </a:solidFill>
              </a:rPr>
              <a:t>PROGRAM</a:t>
            </a:r>
            <a:endParaRPr sz="8000" b="0" baseline="100000" dirty="0">
              <a:solidFill>
                <a:srgbClr val="FD8E1B"/>
              </a:solidFill>
              <a:sym typeface="Ant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 rot="16200000">
            <a:off x="-2067242" y="2256598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</a:rPr>
              <a:t>ASK  YOURSELF</a:t>
            </a:r>
            <a:endParaRPr sz="6000" dirty="0">
              <a:ln w="12700">
                <a:solidFill>
                  <a:srgbClr val="193664"/>
                </a:solidFill>
              </a:ln>
              <a:solidFill>
                <a:srgbClr val="FD8E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n w="12700">
                <a:solidFill>
                  <a:srgbClr val="193664"/>
                </a:solidFill>
              </a:ln>
              <a:solidFill>
                <a:srgbClr val="FD8E1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E8192-B806-E488-C28A-DD0F588E2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41" b="2269"/>
          <a:stretch/>
        </p:blipFill>
        <p:spPr>
          <a:xfrm flipH="1">
            <a:off x="6862417" y="228383"/>
            <a:ext cx="2290727" cy="49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9" name="Google Shape;239;p20"/>
          <p:cNvSpPr txBox="1">
            <a:spLocks noGrp="1"/>
          </p:cNvSpPr>
          <p:nvPr>
            <p:ph type="ctrTitle"/>
          </p:nvPr>
        </p:nvSpPr>
        <p:spPr>
          <a:xfrm>
            <a:off x="2995123" y="1178058"/>
            <a:ext cx="5641422" cy="1040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science?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29AE6BB2-5858-683B-D46E-F5CA0B412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3183" y="2102493"/>
            <a:ext cx="587462" cy="587462"/>
          </a:xfrm>
          <a:prstGeom prst="rect">
            <a:avLst/>
          </a:prstGeom>
        </p:spPr>
      </p:pic>
      <p:sp>
        <p:nvSpPr>
          <p:cNvPr id="208" name="Google Shape;239;p20">
            <a:extLst>
              <a:ext uri="{FF2B5EF4-FFF2-40B4-BE49-F238E27FC236}">
                <a16:creationId xmlns:a16="http://schemas.microsoft.com/office/drawing/2014/main" id="{78243C18-9E07-4E28-BB7A-029DFA06A55D}"/>
              </a:ext>
            </a:extLst>
          </p:cNvPr>
          <p:cNvSpPr txBox="1">
            <a:spLocks/>
          </p:cNvSpPr>
          <p:nvPr/>
        </p:nvSpPr>
        <p:spPr>
          <a:xfrm>
            <a:off x="1901555" y="2989681"/>
            <a:ext cx="6951021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work with others?</a:t>
            </a:r>
          </a:p>
        </p:txBody>
      </p:sp>
      <p:pic>
        <p:nvPicPr>
          <p:cNvPr id="8" name="Graphic 7" descr="Right pointing backhand index outline">
            <a:extLst>
              <a:ext uri="{FF2B5EF4-FFF2-40B4-BE49-F238E27FC236}">
                <a16:creationId xmlns:a16="http://schemas.microsoft.com/office/drawing/2014/main" id="{62DDED62-4BA7-A4AB-C94C-C1315B641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9748" y="1185513"/>
            <a:ext cx="587462" cy="587462"/>
          </a:xfrm>
          <a:prstGeom prst="rect">
            <a:avLst/>
          </a:prstGeom>
        </p:spPr>
      </p:pic>
      <p:pic>
        <p:nvPicPr>
          <p:cNvPr id="9" name="Graphic 8" descr="Right pointing backhand index outline">
            <a:extLst>
              <a:ext uri="{FF2B5EF4-FFF2-40B4-BE49-F238E27FC236}">
                <a16:creationId xmlns:a16="http://schemas.microsoft.com/office/drawing/2014/main" id="{1676CA4B-5023-D209-1DA8-4446DD55D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9249" y="3001741"/>
            <a:ext cx="587462" cy="587462"/>
          </a:xfrm>
          <a:prstGeom prst="rect">
            <a:avLst/>
          </a:prstGeom>
        </p:spPr>
      </p:pic>
      <p:sp>
        <p:nvSpPr>
          <p:cNvPr id="209" name="Google Shape;239;p20">
            <a:extLst>
              <a:ext uri="{FF2B5EF4-FFF2-40B4-BE49-F238E27FC236}">
                <a16:creationId xmlns:a16="http://schemas.microsoft.com/office/drawing/2014/main" id="{30869C2B-7B46-403D-8DC0-D9DAB354D65B}"/>
              </a:ext>
            </a:extLst>
          </p:cNvPr>
          <p:cNvSpPr txBox="1">
            <a:spLocks/>
          </p:cNvSpPr>
          <p:nvPr/>
        </p:nvSpPr>
        <p:spPr>
          <a:xfrm>
            <a:off x="2412631" y="2090433"/>
            <a:ext cx="6381037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problem solve?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3E4EFE-DB27-F9B4-27B3-0ADD52C93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997"/>
          <a:stretch/>
        </p:blipFill>
        <p:spPr>
          <a:xfrm>
            <a:off x="-245229" y="3105753"/>
            <a:ext cx="5236299" cy="203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24"/>
          <p:cNvSpPr txBox="1"/>
          <p:nvPr/>
        </p:nvSpPr>
        <p:spPr>
          <a:xfrm>
            <a:off x="1866709" y="821508"/>
            <a:ext cx="228154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Pick your group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5145E-88BF-CE10-E5E6-719744B0CA46}"/>
              </a:ext>
            </a:extLst>
          </p:cNvPr>
          <p:cNvGrpSpPr/>
          <p:nvPr/>
        </p:nvGrpSpPr>
        <p:grpSpPr>
          <a:xfrm>
            <a:off x="3676133" y="919211"/>
            <a:ext cx="2965288" cy="2504964"/>
            <a:chOff x="3689825" y="1867600"/>
            <a:chExt cx="2499009" cy="2111069"/>
          </a:xfrm>
        </p:grpSpPr>
        <p:sp>
          <p:nvSpPr>
            <p:cNvPr id="498" name="Google Shape;498;p24"/>
            <p:cNvSpPr/>
            <p:nvPr/>
          </p:nvSpPr>
          <p:spPr>
            <a:xfrm>
              <a:off x="4047102" y="1867600"/>
              <a:ext cx="1784480" cy="2111069"/>
            </a:xfrm>
            <a:custGeom>
              <a:avLst/>
              <a:gdLst/>
              <a:ahLst/>
              <a:cxnLst/>
              <a:rect l="l" t="t" r="r" b="b"/>
              <a:pathLst>
                <a:path w="31937" h="37782" extrusionOk="0">
                  <a:moveTo>
                    <a:pt x="5016" y="728"/>
                  </a:moveTo>
                  <a:cubicBezTo>
                    <a:pt x="8561" y="728"/>
                    <a:pt x="15467" y="6766"/>
                    <a:pt x="21285" y="15244"/>
                  </a:cubicBezTo>
                  <a:cubicBezTo>
                    <a:pt x="27906" y="24895"/>
                    <a:pt x="31065" y="34721"/>
                    <a:pt x="28182" y="36699"/>
                  </a:cubicBezTo>
                  <a:cubicBezTo>
                    <a:pt x="27832" y="36939"/>
                    <a:pt x="27406" y="37054"/>
                    <a:pt x="26916" y="37054"/>
                  </a:cubicBezTo>
                  <a:cubicBezTo>
                    <a:pt x="23371" y="37054"/>
                    <a:pt x="16469" y="31018"/>
                    <a:pt x="10652" y="22539"/>
                  </a:cubicBezTo>
                  <a:cubicBezTo>
                    <a:pt x="4027" y="12887"/>
                    <a:pt x="867" y="3062"/>
                    <a:pt x="3750" y="1084"/>
                  </a:cubicBezTo>
                  <a:cubicBezTo>
                    <a:pt x="4098" y="845"/>
                    <a:pt x="4527" y="728"/>
                    <a:pt x="5016" y="728"/>
                  </a:cubicBezTo>
                  <a:close/>
                  <a:moveTo>
                    <a:pt x="4965" y="0"/>
                  </a:moveTo>
                  <a:cubicBezTo>
                    <a:pt x="4337" y="0"/>
                    <a:pt x="3785" y="152"/>
                    <a:pt x="3326" y="467"/>
                  </a:cubicBezTo>
                  <a:cubicBezTo>
                    <a:pt x="0" y="2751"/>
                    <a:pt x="2944" y="12634"/>
                    <a:pt x="10035" y="22963"/>
                  </a:cubicBezTo>
                  <a:cubicBezTo>
                    <a:pt x="16144" y="31869"/>
                    <a:pt x="23050" y="37781"/>
                    <a:pt x="26971" y="37781"/>
                  </a:cubicBezTo>
                  <a:cubicBezTo>
                    <a:pt x="27595" y="37781"/>
                    <a:pt x="28149" y="37630"/>
                    <a:pt x="28607" y="37316"/>
                  </a:cubicBezTo>
                  <a:cubicBezTo>
                    <a:pt x="31936" y="35031"/>
                    <a:pt x="28990" y="25153"/>
                    <a:pt x="21902" y="14819"/>
                  </a:cubicBezTo>
                  <a:cubicBezTo>
                    <a:pt x="15793" y="5915"/>
                    <a:pt x="8887" y="0"/>
                    <a:pt x="4965" y="0"/>
                  </a:cubicBezTo>
                  <a:close/>
                </a:path>
              </a:pathLst>
            </a:custGeom>
            <a:solidFill>
              <a:srgbClr val="FEA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689825" y="2520852"/>
              <a:ext cx="2499009" cy="804712"/>
            </a:xfrm>
            <a:custGeom>
              <a:avLst/>
              <a:gdLst/>
              <a:ahLst/>
              <a:cxnLst/>
              <a:rect l="l" t="t" r="r" b="b"/>
              <a:pathLst>
                <a:path w="44725" h="14402" extrusionOk="0">
                  <a:moveTo>
                    <a:pt x="21686" y="749"/>
                  </a:moveTo>
                  <a:cubicBezTo>
                    <a:pt x="21933" y="749"/>
                    <a:pt x="22179" y="749"/>
                    <a:pt x="22429" y="754"/>
                  </a:cubicBezTo>
                  <a:cubicBezTo>
                    <a:pt x="28258" y="814"/>
                    <a:pt x="33728" y="1572"/>
                    <a:pt x="37830" y="2894"/>
                  </a:cubicBezTo>
                  <a:cubicBezTo>
                    <a:pt x="41739" y="4151"/>
                    <a:pt x="43970" y="5803"/>
                    <a:pt x="43956" y="7424"/>
                  </a:cubicBezTo>
                  <a:cubicBezTo>
                    <a:pt x="43937" y="9045"/>
                    <a:pt x="41671" y="10647"/>
                    <a:pt x="37739" y="11826"/>
                  </a:cubicBezTo>
                  <a:cubicBezTo>
                    <a:pt x="33789" y="13007"/>
                    <a:pt x="28592" y="13651"/>
                    <a:pt x="23048" y="13651"/>
                  </a:cubicBezTo>
                  <a:cubicBezTo>
                    <a:pt x="22798" y="13651"/>
                    <a:pt x="22547" y="13650"/>
                    <a:pt x="22296" y="13647"/>
                  </a:cubicBezTo>
                  <a:cubicBezTo>
                    <a:pt x="16462" y="13587"/>
                    <a:pt x="10992" y="12829"/>
                    <a:pt x="6894" y="11507"/>
                  </a:cubicBezTo>
                  <a:cubicBezTo>
                    <a:pt x="2985" y="10249"/>
                    <a:pt x="750" y="8598"/>
                    <a:pt x="769" y="6981"/>
                  </a:cubicBezTo>
                  <a:cubicBezTo>
                    <a:pt x="784" y="5359"/>
                    <a:pt x="3050" y="3754"/>
                    <a:pt x="6985" y="2575"/>
                  </a:cubicBezTo>
                  <a:cubicBezTo>
                    <a:pt x="10936" y="1394"/>
                    <a:pt x="16133" y="749"/>
                    <a:pt x="21686" y="749"/>
                  </a:cubicBezTo>
                  <a:close/>
                  <a:moveTo>
                    <a:pt x="21723" y="0"/>
                  </a:moveTo>
                  <a:cubicBezTo>
                    <a:pt x="16081" y="0"/>
                    <a:pt x="10797" y="652"/>
                    <a:pt x="6770" y="1859"/>
                  </a:cubicBezTo>
                  <a:cubicBezTo>
                    <a:pt x="2436" y="3155"/>
                    <a:pt x="38" y="4973"/>
                    <a:pt x="19" y="6973"/>
                  </a:cubicBezTo>
                  <a:cubicBezTo>
                    <a:pt x="0" y="8973"/>
                    <a:pt x="2356" y="10836"/>
                    <a:pt x="6663" y="12223"/>
                  </a:cubicBezTo>
                  <a:cubicBezTo>
                    <a:pt x="10833" y="13564"/>
                    <a:pt x="16383" y="14337"/>
                    <a:pt x="22288" y="14397"/>
                  </a:cubicBezTo>
                  <a:cubicBezTo>
                    <a:pt x="22538" y="14401"/>
                    <a:pt x="22784" y="14401"/>
                    <a:pt x="23034" y="14401"/>
                  </a:cubicBezTo>
                  <a:cubicBezTo>
                    <a:pt x="28660" y="14401"/>
                    <a:pt x="33933" y="13746"/>
                    <a:pt x="37952" y="12541"/>
                  </a:cubicBezTo>
                  <a:cubicBezTo>
                    <a:pt x="42285" y="11246"/>
                    <a:pt x="44683" y="9431"/>
                    <a:pt x="44702" y="7431"/>
                  </a:cubicBezTo>
                  <a:cubicBezTo>
                    <a:pt x="44725" y="5431"/>
                    <a:pt x="42365" y="3567"/>
                    <a:pt x="38057" y="2181"/>
                  </a:cubicBezTo>
                  <a:cubicBezTo>
                    <a:pt x="33887" y="836"/>
                    <a:pt x="28338" y="64"/>
                    <a:pt x="22436" y="4"/>
                  </a:cubicBezTo>
                  <a:cubicBezTo>
                    <a:pt x="22198" y="1"/>
                    <a:pt x="21960" y="0"/>
                    <a:pt x="21723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036932" y="1941915"/>
              <a:ext cx="1804763" cy="1962498"/>
            </a:xfrm>
            <a:custGeom>
              <a:avLst/>
              <a:gdLst/>
              <a:ahLst/>
              <a:cxnLst/>
              <a:rect l="l" t="t" r="r" b="b"/>
              <a:pathLst>
                <a:path w="32300" h="35123" extrusionOk="0">
                  <a:moveTo>
                    <a:pt x="28702" y="743"/>
                  </a:moveTo>
                  <a:cubicBezTo>
                    <a:pt x="29368" y="743"/>
                    <a:pt x="29906" y="910"/>
                    <a:pt x="30296" y="1246"/>
                  </a:cubicBezTo>
                  <a:cubicBezTo>
                    <a:pt x="31520" y="2307"/>
                    <a:pt x="31277" y="5076"/>
                    <a:pt x="29630" y="8837"/>
                  </a:cubicBezTo>
                  <a:cubicBezTo>
                    <a:pt x="27899" y="12781"/>
                    <a:pt x="24842" y="17379"/>
                    <a:pt x="21020" y="21785"/>
                  </a:cubicBezTo>
                  <a:cubicBezTo>
                    <a:pt x="17201" y="26190"/>
                    <a:pt x="13080" y="29869"/>
                    <a:pt x="9417" y="32141"/>
                  </a:cubicBezTo>
                  <a:cubicBezTo>
                    <a:pt x="7038" y="33616"/>
                    <a:pt x="5024" y="34379"/>
                    <a:pt x="3595" y="34379"/>
                  </a:cubicBezTo>
                  <a:cubicBezTo>
                    <a:pt x="2929" y="34379"/>
                    <a:pt x="2390" y="34213"/>
                    <a:pt x="2000" y="33876"/>
                  </a:cubicBezTo>
                  <a:cubicBezTo>
                    <a:pt x="777" y="32815"/>
                    <a:pt x="1019" y="30050"/>
                    <a:pt x="2671" y="26288"/>
                  </a:cubicBezTo>
                  <a:cubicBezTo>
                    <a:pt x="4402" y="22342"/>
                    <a:pt x="7459" y="17743"/>
                    <a:pt x="11277" y="13337"/>
                  </a:cubicBezTo>
                  <a:cubicBezTo>
                    <a:pt x="15099" y="8933"/>
                    <a:pt x="19217" y="5254"/>
                    <a:pt x="22880" y="2982"/>
                  </a:cubicBezTo>
                  <a:cubicBezTo>
                    <a:pt x="25258" y="1508"/>
                    <a:pt x="27273" y="743"/>
                    <a:pt x="28702" y="743"/>
                  </a:cubicBezTo>
                  <a:close/>
                  <a:moveTo>
                    <a:pt x="28711" y="0"/>
                  </a:moveTo>
                  <a:cubicBezTo>
                    <a:pt x="27115" y="0"/>
                    <a:pt x="24989" y="793"/>
                    <a:pt x="22485" y="2349"/>
                  </a:cubicBezTo>
                  <a:cubicBezTo>
                    <a:pt x="18762" y="4655"/>
                    <a:pt x="14581" y="8387"/>
                    <a:pt x="10712" y="12846"/>
                  </a:cubicBezTo>
                  <a:cubicBezTo>
                    <a:pt x="6845" y="17307"/>
                    <a:pt x="3743" y="21974"/>
                    <a:pt x="1985" y="25986"/>
                  </a:cubicBezTo>
                  <a:cubicBezTo>
                    <a:pt x="167" y="30129"/>
                    <a:pt x="0" y="33133"/>
                    <a:pt x="1512" y="34440"/>
                  </a:cubicBezTo>
                  <a:cubicBezTo>
                    <a:pt x="2038" y="34899"/>
                    <a:pt x="2735" y="35122"/>
                    <a:pt x="3588" y="35122"/>
                  </a:cubicBezTo>
                  <a:cubicBezTo>
                    <a:pt x="5182" y="35122"/>
                    <a:pt x="7308" y="34330"/>
                    <a:pt x="9815" y="32778"/>
                  </a:cubicBezTo>
                  <a:cubicBezTo>
                    <a:pt x="13539" y="30467"/>
                    <a:pt x="17717" y="26739"/>
                    <a:pt x="21584" y="22278"/>
                  </a:cubicBezTo>
                  <a:cubicBezTo>
                    <a:pt x="25455" y="17815"/>
                    <a:pt x="28553" y="13148"/>
                    <a:pt x="30315" y="9137"/>
                  </a:cubicBezTo>
                  <a:cubicBezTo>
                    <a:pt x="32130" y="4993"/>
                    <a:pt x="32300" y="1993"/>
                    <a:pt x="30789" y="683"/>
                  </a:cubicBezTo>
                  <a:cubicBezTo>
                    <a:pt x="30263" y="226"/>
                    <a:pt x="29562" y="0"/>
                    <a:pt x="28711" y="0"/>
                  </a:cubicBezTo>
                  <a:close/>
                </a:path>
              </a:pathLst>
            </a:custGeom>
            <a:solidFill>
              <a:srgbClr val="1D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774953" y="2758886"/>
              <a:ext cx="328768" cy="328769"/>
            </a:xfrm>
            <a:custGeom>
              <a:avLst/>
              <a:gdLst/>
              <a:ahLst/>
              <a:cxnLst/>
              <a:rect l="l" t="t" r="r" b="b"/>
              <a:pathLst>
                <a:path w="5884" h="5884" extrusionOk="0">
                  <a:moveTo>
                    <a:pt x="2941" y="1"/>
                  </a:moveTo>
                  <a:cubicBezTo>
                    <a:pt x="1315" y="1"/>
                    <a:pt x="1" y="1315"/>
                    <a:pt x="1" y="2940"/>
                  </a:cubicBezTo>
                  <a:cubicBezTo>
                    <a:pt x="1" y="4566"/>
                    <a:pt x="1315" y="5884"/>
                    <a:pt x="2941" y="5884"/>
                  </a:cubicBezTo>
                  <a:cubicBezTo>
                    <a:pt x="4565" y="5884"/>
                    <a:pt x="5883" y="4566"/>
                    <a:pt x="5883" y="2940"/>
                  </a:cubicBezTo>
                  <a:cubicBezTo>
                    <a:pt x="5883" y="1315"/>
                    <a:pt x="4565" y="1"/>
                    <a:pt x="2941" y="1"/>
                  </a:cubicBezTo>
                  <a:close/>
                </a:path>
              </a:pathLst>
            </a:custGeom>
            <a:solidFill>
              <a:srgbClr val="1D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5548886" y="3584932"/>
              <a:ext cx="265909" cy="265686"/>
            </a:xfrm>
            <a:custGeom>
              <a:avLst/>
              <a:gdLst/>
              <a:ahLst/>
              <a:cxnLst/>
              <a:rect l="l" t="t" r="r" b="b"/>
              <a:pathLst>
                <a:path w="4759" h="4755" extrusionOk="0">
                  <a:moveTo>
                    <a:pt x="2380" y="0"/>
                  </a:moveTo>
                  <a:cubicBezTo>
                    <a:pt x="1065" y="0"/>
                    <a:pt x="0" y="1065"/>
                    <a:pt x="0" y="2379"/>
                  </a:cubicBezTo>
                  <a:cubicBezTo>
                    <a:pt x="0" y="3690"/>
                    <a:pt x="1065" y="4754"/>
                    <a:pt x="2380" y="4754"/>
                  </a:cubicBezTo>
                  <a:cubicBezTo>
                    <a:pt x="3694" y="4754"/>
                    <a:pt x="4759" y="3690"/>
                    <a:pt x="4759" y="2379"/>
                  </a:cubicBezTo>
                  <a:cubicBezTo>
                    <a:pt x="4759" y="1065"/>
                    <a:pt x="3694" y="0"/>
                    <a:pt x="2380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3875616" y="3023461"/>
              <a:ext cx="265686" cy="265909"/>
            </a:xfrm>
            <a:custGeom>
              <a:avLst/>
              <a:gdLst/>
              <a:ahLst/>
              <a:cxnLst/>
              <a:rect l="l" t="t" r="r" b="b"/>
              <a:pathLst>
                <a:path w="4755" h="4759" extrusionOk="0">
                  <a:moveTo>
                    <a:pt x="2380" y="1"/>
                  </a:moveTo>
                  <a:cubicBezTo>
                    <a:pt x="1065" y="1"/>
                    <a:pt x="1" y="1065"/>
                    <a:pt x="1" y="2380"/>
                  </a:cubicBezTo>
                  <a:cubicBezTo>
                    <a:pt x="1" y="3694"/>
                    <a:pt x="1065" y="4759"/>
                    <a:pt x="2380" y="4759"/>
                  </a:cubicBezTo>
                  <a:cubicBezTo>
                    <a:pt x="3690" y="4759"/>
                    <a:pt x="4755" y="3694"/>
                    <a:pt x="4755" y="2380"/>
                  </a:cubicBezTo>
                  <a:cubicBezTo>
                    <a:pt x="4755" y="1065"/>
                    <a:pt x="3690" y="1"/>
                    <a:pt x="2380" y="1"/>
                  </a:cubicBezTo>
                  <a:close/>
                </a:path>
              </a:pathLst>
            </a:custGeom>
            <a:solidFill>
              <a:srgbClr val="FEA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5145975" y="1976838"/>
              <a:ext cx="265965" cy="265853"/>
            </a:xfrm>
            <a:custGeom>
              <a:avLst/>
              <a:gdLst/>
              <a:ahLst/>
              <a:cxnLst/>
              <a:rect l="l" t="t" r="r" b="b"/>
              <a:pathLst>
                <a:path w="4760" h="4758" extrusionOk="0">
                  <a:moveTo>
                    <a:pt x="2380" y="0"/>
                  </a:moveTo>
                  <a:cubicBezTo>
                    <a:pt x="1069" y="0"/>
                    <a:pt x="1" y="1069"/>
                    <a:pt x="1" y="2379"/>
                  </a:cubicBezTo>
                  <a:cubicBezTo>
                    <a:pt x="1" y="3694"/>
                    <a:pt x="1069" y="4758"/>
                    <a:pt x="2380" y="4758"/>
                  </a:cubicBezTo>
                  <a:cubicBezTo>
                    <a:pt x="3694" y="4758"/>
                    <a:pt x="4759" y="3694"/>
                    <a:pt x="4759" y="2379"/>
                  </a:cubicBezTo>
                  <a:cubicBezTo>
                    <a:pt x="4759" y="1069"/>
                    <a:pt x="3694" y="0"/>
                    <a:pt x="2380" y="0"/>
                  </a:cubicBezTo>
                  <a:close/>
                </a:path>
              </a:pathLst>
            </a:custGeom>
            <a:solidFill>
              <a:srgbClr val="193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510" name="Google Shape;510;p24"/>
          <p:cNvSpPr txBox="1"/>
          <p:nvPr/>
        </p:nvSpPr>
        <p:spPr>
          <a:xfrm>
            <a:off x="1929897" y="383555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ONE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512" name="Google Shape;512;p24"/>
          <p:cNvGrpSpPr/>
          <p:nvPr/>
        </p:nvGrpSpPr>
        <p:grpSpPr>
          <a:xfrm>
            <a:off x="5738754" y="77199"/>
            <a:ext cx="1061029" cy="852581"/>
            <a:chOff x="1190625" y="1085500"/>
            <a:chExt cx="5228350" cy="3537250"/>
          </a:xfrm>
          <a:solidFill>
            <a:srgbClr val="193664"/>
          </a:solidFill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65" name="Google Shape;238;p20">
            <a:extLst>
              <a:ext uri="{FF2B5EF4-FFF2-40B4-BE49-F238E27FC236}">
                <a16:creationId xmlns:a16="http://schemas.microsoft.com/office/drawing/2014/main" id="{1E4B0998-DBB3-4DCC-9AFD-DE6007689CB2}"/>
              </a:ext>
            </a:extLst>
          </p:cNvPr>
          <p:cNvSpPr txBox="1">
            <a:spLocks/>
          </p:cNvSpPr>
          <p:nvPr/>
        </p:nvSpPr>
        <p:spPr>
          <a:xfrm rot="16200000">
            <a:off x="-2060551" y="2236162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 NEXT?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5E119-7C87-4C61-BA02-DCD94684B02D}"/>
              </a:ext>
            </a:extLst>
          </p:cNvPr>
          <p:cNvGrpSpPr/>
          <p:nvPr/>
        </p:nvGrpSpPr>
        <p:grpSpPr>
          <a:xfrm>
            <a:off x="3631147" y="139676"/>
            <a:ext cx="1238250" cy="706896"/>
            <a:chOff x="1312992" y="1458720"/>
            <a:chExt cx="988639" cy="564397"/>
          </a:xfrm>
          <a:solidFill>
            <a:srgbClr val="002060"/>
          </a:solidFill>
        </p:grpSpPr>
        <p:grpSp>
          <p:nvGrpSpPr>
            <p:cNvPr id="68" name="Google Shape;5159;p38">
              <a:extLst>
                <a:ext uri="{FF2B5EF4-FFF2-40B4-BE49-F238E27FC236}">
                  <a16:creationId xmlns:a16="http://schemas.microsoft.com/office/drawing/2014/main" id="{38FBE495-1FB8-4BC4-88C2-C685B9C5140F}"/>
                </a:ext>
              </a:extLst>
            </p:cNvPr>
            <p:cNvGrpSpPr/>
            <p:nvPr/>
          </p:nvGrpSpPr>
          <p:grpSpPr>
            <a:xfrm>
              <a:off x="1495497" y="1686785"/>
              <a:ext cx="337178" cy="336332"/>
              <a:chOff x="-57578225" y="1904075"/>
              <a:chExt cx="319025" cy="318225"/>
            </a:xfrm>
            <a:grpFill/>
          </p:grpSpPr>
          <p:sp>
            <p:nvSpPr>
              <p:cNvPr id="69" name="Google Shape;5160;p38">
                <a:extLst>
                  <a:ext uri="{FF2B5EF4-FFF2-40B4-BE49-F238E27FC236}">
                    <a16:creationId xmlns:a16="http://schemas.microsoft.com/office/drawing/2014/main" id="{4777C181-8A70-445A-8273-A9077B17B993}"/>
                  </a:ext>
                </a:extLst>
              </p:cNvPr>
              <p:cNvSpPr/>
              <p:nvPr/>
            </p:nvSpPr>
            <p:spPr>
              <a:xfrm>
                <a:off x="-57578225" y="1904075"/>
                <a:ext cx="3190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12729" extrusionOk="0">
                    <a:moveTo>
                      <a:pt x="4601" y="1418"/>
                    </a:moveTo>
                    <a:cubicBezTo>
                      <a:pt x="4632" y="1702"/>
                      <a:pt x="4727" y="1922"/>
                      <a:pt x="4790" y="2206"/>
                    </a:cubicBezTo>
                    <a:cubicBezTo>
                      <a:pt x="3687" y="2962"/>
                      <a:pt x="2994" y="4254"/>
                      <a:pt x="2994" y="5640"/>
                    </a:cubicBezTo>
                    <a:lnTo>
                      <a:pt x="2994" y="5986"/>
                    </a:lnTo>
                    <a:cubicBezTo>
                      <a:pt x="2710" y="5986"/>
                      <a:pt x="2458" y="6081"/>
                      <a:pt x="2238" y="6175"/>
                    </a:cubicBezTo>
                    <a:lnTo>
                      <a:pt x="2238" y="5608"/>
                    </a:lnTo>
                    <a:cubicBezTo>
                      <a:pt x="2238" y="3876"/>
                      <a:pt x="3183" y="2300"/>
                      <a:pt x="4601" y="1418"/>
                    </a:cubicBezTo>
                    <a:close/>
                    <a:moveTo>
                      <a:pt x="7121" y="757"/>
                    </a:moveTo>
                    <a:cubicBezTo>
                      <a:pt x="9799" y="757"/>
                      <a:pt x="12004" y="2930"/>
                      <a:pt x="12004" y="5640"/>
                    </a:cubicBezTo>
                    <a:lnTo>
                      <a:pt x="12004" y="6238"/>
                    </a:lnTo>
                    <a:cubicBezTo>
                      <a:pt x="11752" y="6112"/>
                      <a:pt x="11532" y="6018"/>
                      <a:pt x="11248" y="6018"/>
                    </a:cubicBezTo>
                    <a:lnTo>
                      <a:pt x="10902" y="6018"/>
                    </a:lnTo>
                    <a:cubicBezTo>
                      <a:pt x="8098" y="6018"/>
                      <a:pt x="5703" y="3907"/>
                      <a:pt x="5325" y="1103"/>
                    </a:cubicBezTo>
                    <a:cubicBezTo>
                      <a:pt x="5861" y="883"/>
                      <a:pt x="6491" y="757"/>
                      <a:pt x="7121" y="757"/>
                    </a:cubicBezTo>
                    <a:close/>
                    <a:moveTo>
                      <a:pt x="2994" y="6742"/>
                    </a:moveTo>
                    <a:lnTo>
                      <a:pt x="2994" y="8223"/>
                    </a:lnTo>
                    <a:cubicBezTo>
                      <a:pt x="2616" y="8223"/>
                      <a:pt x="2238" y="7971"/>
                      <a:pt x="2238" y="7436"/>
                    </a:cubicBezTo>
                    <a:cubicBezTo>
                      <a:pt x="2269" y="7058"/>
                      <a:pt x="2584" y="6742"/>
                      <a:pt x="2994" y="6742"/>
                    </a:cubicBezTo>
                    <a:close/>
                    <a:moveTo>
                      <a:pt x="11248" y="6742"/>
                    </a:moveTo>
                    <a:cubicBezTo>
                      <a:pt x="11658" y="6742"/>
                      <a:pt x="12004" y="7058"/>
                      <a:pt x="12004" y="7499"/>
                    </a:cubicBezTo>
                    <a:cubicBezTo>
                      <a:pt x="12004" y="7908"/>
                      <a:pt x="11658" y="8223"/>
                      <a:pt x="11248" y="8223"/>
                    </a:cubicBezTo>
                    <a:lnTo>
                      <a:pt x="11248" y="6742"/>
                    </a:lnTo>
                    <a:close/>
                    <a:moveTo>
                      <a:pt x="1828" y="8444"/>
                    </a:moveTo>
                    <a:cubicBezTo>
                      <a:pt x="2112" y="8790"/>
                      <a:pt x="2553" y="8979"/>
                      <a:pt x="3025" y="8979"/>
                    </a:cubicBezTo>
                    <a:cubicBezTo>
                      <a:pt x="3088" y="9830"/>
                      <a:pt x="3466" y="10681"/>
                      <a:pt x="4034" y="11311"/>
                    </a:cubicBezTo>
                    <a:cubicBezTo>
                      <a:pt x="3656" y="11752"/>
                      <a:pt x="3183" y="11972"/>
                      <a:pt x="2616" y="11972"/>
                    </a:cubicBezTo>
                    <a:cubicBezTo>
                      <a:pt x="1608" y="11972"/>
                      <a:pt x="789" y="11153"/>
                      <a:pt x="789" y="10113"/>
                    </a:cubicBezTo>
                    <a:cubicBezTo>
                      <a:pt x="789" y="9420"/>
                      <a:pt x="1198" y="8759"/>
                      <a:pt x="1828" y="8444"/>
                    </a:cubicBezTo>
                    <a:close/>
                    <a:moveTo>
                      <a:pt x="5042" y="2962"/>
                    </a:moveTo>
                    <a:cubicBezTo>
                      <a:pt x="5987" y="5073"/>
                      <a:pt x="8066" y="6616"/>
                      <a:pt x="10461" y="6774"/>
                    </a:cubicBezTo>
                    <a:lnTo>
                      <a:pt x="10461" y="8664"/>
                    </a:lnTo>
                    <a:cubicBezTo>
                      <a:pt x="10492" y="10492"/>
                      <a:pt x="8980" y="11972"/>
                      <a:pt x="7121" y="11972"/>
                    </a:cubicBezTo>
                    <a:cubicBezTo>
                      <a:pt x="5262" y="11972"/>
                      <a:pt x="3719" y="10460"/>
                      <a:pt x="3719" y="8633"/>
                    </a:cubicBezTo>
                    <a:lnTo>
                      <a:pt x="3719" y="5640"/>
                    </a:lnTo>
                    <a:cubicBezTo>
                      <a:pt x="3719" y="4600"/>
                      <a:pt x="4254" y="3592"/>
                      <a:pt x="5042" y="2962"/>
                    </a:cubicBezTo>
                    <a:close/>
                    <a:moveTo>
                      <a:pt x="7121" y="0"/>
                    </a:moveTo>
                    <a:cubicBezTo>
                      <a:pt x="5577" y="0"/>
                      <a:pt x="4191" y="631"/>
                      <a:pt x="3151" y="1670"/>
                    </a:cubicBezTo>
                    <a:cubicBezTo>
                      <a:pt x="2080" y="2710"/>
                      <a:pt x="1482" y="4128"/>
                      <a:pt x="1482" y="5640"/>
                    </a:cubicBezTo>
                    <a:lnTo>
                      <a:pt x="1482" y="7751"/>
                    </a:lnTo>
                    <a:cubicBezTo>
                      <a:pt x="568" y="8192"/>
                      <a:pt x="1" y="9105"/>
                      <a:pt x="1" y="10113"/>
                    </a:cubicBezTo>
                    <a:cubicBezTo>
                      <a:pt x="1" y="11594"/>
                      <a:pt x="1167" y="12728"/>
                      <a:pt x="2584" y="12728"/>
                    </a:cubicBezTo>
                    <a:cubicBezTo>
                      <a:pt x="3340" y="12728"/>
                      <a:pt x="4034" y="12413"/>
                      <a:pt x="4569" y="11846"/>
                    </a:cubicBezTo>
                    <a:cubicBezTo>
                      <a:pt x="5262" y="12413"/>
                      <a:pt x="6176" y="12728"/>
                      <a:pt x="7121" y="12728"/>
                    </a:cubicBezTo>
                    <a:cubicBezTo>
                      <a:pt x="8224" y="12728"/>
                      <a:pt x="9232" y="12287"/>
                      <a:pt x="10020" y="11500"/>
                    </a:cubicBezTo>
                    <a:cubicBezTo>
                      <a:pt x="10744" y="10838"/>
                      <a:pt x="11122" y="9924"/>
                      <a:pt x="11217" y="8979"/>
                    </a:cubicBezTo>
                    <a:cubicBezTo>
                      <a:pt x="12036" y="8979"/>
                      <a:pt x="12697" y="8318"/>
                      <a:pt x="12697" y="7499"/>
                    </a:cubicBezTo>
                    <a:lnTo>
                      <a:pt x="12697" y="5640"/>
                    </a:lnTo>
                    <a:cubicBezTo>
                      <a:pt x="12760" y="4128"/>
                      <a:pt x="12162" y="2710"/>
                      <a:pt x="11091" y="1670"/>
                    </a:cubicBezTo>
                    <a:cubicBezTo>
                      <a:pt x="10020" y="599"/>
                      <a:pt x="8602" y="0"/>
                      <a:pt x="712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0" name="Google Shape;5161;p38">
                <a:extLst>
                  <a:ext uri="{FF2B5EF4-FFF2-40B4-BE49-F238E27FC236}">
                    <a16:creationId xmlns:a16="http://schemas.microsoft.com/office/drawing/2014/main" id="{D4774040-2B5F-470A-91BB-24A5F5FA4254}"/>
                  </a:ext>
                </a:extLst>
              </p:cNvPr>
              <p:cNvSpPr/>
              <p:nvPr/>
            </p:nvSpPr>
            <p:spPr>
              <a:xfrm>
                <a:off x="-57446675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cubicBezTo>
                      <a:pt x="567" y="726"/>
                      <a:pt x="725" y="568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1" name="Google Shape;5162;p38">
                <a:extLst>
                  <a:ext uri="{FF2B5EF4-FFF2-40B4-BE49-F238E27FC236}">
                    <a16:creationId xmlns:a16="http://schemas.microsoft.com/office/drawing/2014/main" id="{344D6244-8329-4773-8CE9-5D88C4365AD6}"/>
                  </a:ext>
                </a:extLst>
              </p:cNvPr>
              <p:cNvSpPr/>
              <p:nvPr/>
            </p:nvSpPr>
            <p:spPr>
              <a:xfrm>
                <a:off x="-57371850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37"/>
                      <a:pt x="158" y="726"/>
                      <a:pt x="347" y="726"/>
                    </a:cubicBezTo>
                    <a:cubicBezTo>
                      <a:pt x="567" y="726"/>
                      <a:pt x="725" y="537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2" name="Google Shape;5163;p38">
                <a:extLst>
                  <a:ext uri="{FF2B5EF4-FFF2-40B4-BE49-F238E27FC236}">
                    <a16:creationId xmlns:a16="http://schemas.microsoft.com/office/drawing/2014/main" id="{BAA6A81B-3288-4D77-9670-B5AF0FD0E1BD}"/>
                  </a:ext>
                </a:extLst>
              </p:cNvPr>
              <p:cNvSpPr/>
              <p:nvPr/>
            </p:nvSpPr>
            <p:spPr>
              <a:xfrm>
                <a:off x="-57436450" y="2136625"/>
                <a:ext cx="72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190" extrusionOk="0">
                    <a:moveTo>
                      <a:pt x="387" y="0"/>
                    </a:moveTo>
                    <a:cubicBezTo>
                      <a:pt x="292" y="0"/>
                      <a:pt x="206" y="40"/>
                      <a:pt x="158" y="118"/>
                    </a:cubicBezTo>
                    <a:cubicBezTo>
                      <a:pt x="1" y="276"/>
                      <a:pt x="1" y="496"/>
                      <a:pt x="158" y="622"/>
                    </a:cubicBezTo>
                    <a:cubicBezTo>
                      <a:pt x="505" y="969"/>
                      <a:pt x="977" y="1190"/>
                      <a:pt x="1450" y="1190"/>
                    </a:cubicBezTo>
                    <a:cubicBezTo>
                      <a:pt x="1923" y="1190"/>
                      <a:pt x="2427" y="969"/>
                      <a:pt x="2742" y="622"/>
                    </a:cubicBezTo>
                    <a:cubicBezTo>
                      <a:pt x="2899" y="465"/>
                      <a:pt x="2899" y="244"/>
                      <a:pt x="2742" y="118"/>
                    </a:cubicBezTo>
                    <a:cubicBezTo>
                      <a:pt x="2679" y="40"/>
                      <a:pt x="2592" y="0"/>
                      <a:pt x="2502" y="0"/>
                    </a:cubicBezTo>
                    <a:cubicBezTo>
                      <a:pt x="2411" y="0"/>
                      <a:pt x="2316" y="40"/>
                      <a:pt x="2238" y="118"/>
                    </a:cubicBezTo>
                    <a:cubicBezTo>
                      <a:pt x="2049" y="307"/>
                      <a:pt x="1734" y="433"/>
                      <a:pt x="1450" y="433"/>
                    </a:cubicBezTo>
                    <a:cubicBezTo>
                      <a:pt x="1167" y="433"/>
                      <a:pt x="851" y="307"/>
                      <a:pt x="662" y="118"/>
                    </a:cubicBezTo>
                    <a:cubicBezTo>
                      <a:pt x="584" y="40"/>
                      <a:pt x="481" y="0"/>
                      <a:pt x="38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3" name="Google Shape;5220;p38">
              <a:extLst>
                <a:ext uri="{FF2B5EF4-FFF2-40B4-BE49-F238E27FC236}">
                  <a16:creationId xmlns:a16="http://schemas.microsoft.com/office/drawing/2014/main" id="{739209E4-23BB-4B07-AB9C-4D93FA317032}"/>
                </a:ext>
              </a:extLst>
            </p:cNvPr>
            <p:cNvGrpSpPr/>
            <p:nvPr/>
          </p:nvGrpSpPr>
          <p:grpSpPr>
            <a:xfrm>
              <a:off x="1965299" y="1673234"/>
              <a:ext cx="336332" cy="334667"/>
              <a:chOff x="-55225575" y="1903275"/>
              <a:chExt cx="318225" cy="316650"/>
            </a:xfrm>
            <a:grpFill/>
          </p:grpSpPr>
          <p:sp>
            <p:nvSpPr>
              <p:cNvPr id="74" name="Google Shape;5221;p38">
                <a:extLst>
                  <a:ext uri="{FF2B5EF4-FFF2-40B4-BE49-F238E27FC236}">
                    <a16:creationId xmlns:a16="http://schemas.microsoft.com/office/drawing/2014/main" id="{DDEADA86-E8A9-4368-92CE-9D190CEE497F}"/>
                  </a:ext>
                </a:extLst>
              </p:cNvPr>
              <p:cNvSpPr/>
              <p:nvPr/>
            </p:nvSpPr>
            <p:spPr>
              <a:xfrm>
                <a:off x="-55104275" y="2116925"/>
                <a:ext cx="724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90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69"/>
                      <a:pt x="977" y="1190"/>
                      <a:pt x="1449" y="1190"/>
                    </a:cubicBezTo>
                    <a:cubicBezTo>
                      <a:pt x="1953" y="1190"/>
                      <a:pt x="2426" y="969"/>
                      <a:pt x="2741" y="623"/>
                    </a:cubicBezTo>
                    <a:cubicBezTo>
                      <a:pt x="2898" y="465"/>
                      <a:pt x="2898" y="245"/>
                      <a:pt x="2741" y="119"/>
                    </a:cubicBezTo>
                    <a:cubicBezTo>
                      <a:pt x="2694" y="56"/>
                      <a:pt x="2607" y="24"/>
                      <a:pt x="2513" y="24"/>
                    </a:cubicBezTo>
                    <a:cubicBezTo>
                      <a:pt x="2418" y="24"/>
                      <a:pt x="2316" y="56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5" name="Google Shape;5222;p38">
                <a:extLst>
                  <a:ext uri="{FF2B5EF4-FFF2-40B4-BE49-F238E27FC236}">
                    <a16:creationId xmlns:a16="http://schemas.microsoft.com/office/drawing/2014/main" id="{01D26BE7-BF9D-489D-8B8F-87CCCED423AE}"/>
                  </a:ext>
                </a:extLst>
              </p:cNvPr>
              <p:cNvSpPr/>
              <p:nvPr/>
            </p:nvSpPr>
            <p:spPr>
              <a:xfrm>
                <a:off x="-55113750" y="205372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725"/>
                      <a:pt x="348" y="725"/>
                    </a:cubicBezTo>
                    <a:cubicBezTo>
                      <a:pt x="537" y="725"/>
                      <a:pt x="694" y="536"/>
                      <a:pt x="694" y="347"/>
                    </a:cubicBezTo>
                    <a:cubicBezTo>
                      <a:pt x="694" y="158"/>
                      <a:pt x="537" y="0"/>
                      <a:pt x="34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6" name="Google Shape;5223;p38">
                <a:extLst>
                  <a:ext uri="{FF2B5EF4-FFF2-40B4-BE49-F238E27FC236}">
                    <a16:creationId xmlns:a16="http://schemas.microsoft.com/office/drawing/2014/main" id="{18753F1A-0BD6-4952-AEF6-283DB23349FB}"/>
                  </a:ext>
                </a:extLst>
              </p:cNvPr>
              <p:cNvSpPr/>
              <p:nvPr/>
            </p:nvSpPr>
            <p:spPr>
              <a:xfrm>
                <a:off x="-55039700" y="2053725"/>
                <a:ext cx="181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5" extrusionOk="0">
                    <a:moveTo>
                      <a:pt x="378" y="0"/>
                    </a:moveTo>
                    <a:cubicBezTo>
                      <a:pt x="189" y="0"/>
                      <a:pt x="0" y="158"/>
                      <a:pt x="0" y="347"/>
                    </a:cubicBezTo>
                    <a:cubicBezTo>
                      <a:pt x="0" y="536"/>
                      <a:pt x="189" y="725"/>
                      <a:pt x="378" y="725"/>
                    </a:cubicBezTo>
                    <a:cubicBezTo>
                      <a:pt x="568" y="725"/>
                      <a:pt x="725" y="536"/>
                      <a:pt x="725" y="347"/>
                    </a:cubicBezTo>
                    <a:cubicBezTo>
                      <a:pt x="725" y="158"/>
                      <a:pt x="568" y="0"/>
                      <a:pt x="37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7" name="Google Shape;5224;p38">
                <a:extLst>
                  <a:ext uri="{FF2B5EF4-FFF2-40B4-BE49-F238E27FC236}">
                    <a16:creationId xmlns:a16="http://schemas.microsoft.com/office/drawing/2014/main" id="{FDEFB7DC-DBE9-4352-9DAE-67ADEC1CA8D1}"/>
                  </a:ext>
                </a:extLst>
              </p:cNvPr>
              <p:cNvSpPr/>
              <p:nvPr/>
            </p:nvSpPr>
            <p:spPr>
              <a:xfrm>
                <a:off x="-55225575" y="1903275"/>
                <a:ext cx="31822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12666" extrusionOk="0">
                    <a:moveTo>
                      <a:pt x="6333" y="757"/>
                    </a:moveTo>
                    <a:cubicBezTo>
                      <a:pt x="8790" y="757"/>
                      <a:pt x="10932" y="2679"/>
                      <a:pt x="11185" y="5105"/>
                    </a:cubicBezTo>
                    <a:cubicBezTo>
                      <a:pt x="11185" y="5231"/>
                      <a:pt x="11279" y="5357"/>
                      <a:pt x="11374" y="5388"/>
                    </a:cubicBezTo>
                    <a:cubicBezTo>
                      <a:pt x="11752" y="5577"/>
                      <a:pt x="11972" y="5987"/>
                      <a:pt x="11972" y="6365"/>
                    </a:cubicBezTo>
                    <a:cubicBezTo>
                      <a:pt x="11972" y="6680"/>
                      <a:pt x="11815" y="7058"/>
                      <a:pt x="11594" y="7247"/>
                    </a:cubicBezTo>
                    <a:cubicBezTo>
                      <a:pt x="11342" y="7373"/>
                      <a:pt x="11342" y="7625"/>
                      <a:pt x="11531" y="7783"/>
                    </a:cubicBezTo>
                    <a:cubicBezTo>
                      <a:pt x="11783" y="8035"/>
                      <a:pt x="11941" y="8318"/>
                      <a:pt x="11941" y="8633"/>
                    </a:cubicBezTo>
                    <a:cubicBezTo>
                      <a:pt x="11941" y="8948"/>
                      <a:pt x="11815" y="9263"/>
                      <a:pt x="11531" y="9452"/>
                    </a:cubicBezTo>
                    <a:cubicBezTo>
                      <a:pt x="11374" y="9610"/>
                      <a:pt x="11374" y="9830"/>
                      <a:pt x="11531" y="9988"/>
                    </a:cubicBezTo>
                    <a:cubicBezTo>
                      <a:pt x="11783" y="10240"/>
                      <a:pt x="11941" y="10524"/>
                      <a:pt x="11941" y="10839"/>
                    </a:cubicBezTo>
                    <a:cubicBezTo>
                      <a:pt x="11941" y="11437"/>
                      <a:pt x="11437" y="11941"/>
                      <a:pt x="10838" y="11941"/>
                    </a:cubicBezTo>
                    <a:lnTo>
                      <a:pt x="1828" y="11941"/>
                    </a:lnTo>
                    <a:cubicBezTo>
                      <a:pt x="1197" y="11941"/>
                      <a:pt x="725" y="11406"/>
                      <a:pt x="725" y="10839"/>
                    </a:cubicBezTo>
                    <a:cubicBezTo>
                      <a:pt x="725" y="10492"/>
                      <a:pt x="819" y="10208"/>
                      <a:pt x="1103" y="9988"/>
                    </a:cubicBezTo>
                    <a:cubicBezTo>
                      <a:pt x="1260" y="9830"/>
                      <a:pt x="1260" y="9610"/>
                      <a:pt x="1103" y="9452"/>
                    </a:cubicBezTo>
                    <a:cubicBezTo>
                      <a:pt x="882" y="9200"/>
                      <a:pt x="725" y="8917"/>
                      <a:pt x="725" y="8633"/>
                    </a:cubicBezTo>
                    <a:cubicBezTo>
                      <a:pt x="725" y="8318"/>
                      <a:pt x="819" y="8003"/>
                      <a:pt x="1103" y="7783"/>
                    </a:cubicBezTo>
                    <a:cubicBezTo>
                      <a:pt x="1260" y="7625"/>
                      <a:pt x="1260" y="7405"/>
                      <a:pt x="1103" y="7247"/>
                    </a:cubicBezTo>
                    <a:cubicBezTo>
                      <a:pt x="882" y="7058"/>
                      <a:pt x="725" y="6680"/>
                      <a:pt x="725" y="6365"/>
                    </a:cubicBezTo>
                    <a:cubicBezTo>
                      <a:pt x="725" y="5987"/>
                      <a:pt x="945" y="5577"/>
                      <a:pt x="1292" y="5388"/>
                    </a:cubicBezTo>
                    <a:cubicBezTo>
                      <a:pt x="1418" y="5357"/>
                      <a:pt x="1512" y="5231"/>
                      <a:pt x="1512" y="5105"/>
                    </a:cubicBezTo>
                    <a:cubicBezTo>
                      <a:pt x="1765" y="2679"/>
                      <a:pt x="3907" y="757"/>
                      <a:pt x="6333" y="757"/>
                    </a:cubicBezTo>
                    <a:close/>
                    <a:moveTo>
                      <a:pt x="6333" y="1"/>
                    </a:moveTo>
                    <a:cubicBezTo>
                      <a:pt x="3497" y="1"/>
                      <a:pt x="1134" y="2112"/>
                      <a:pt x="788" y="4853"/>
                    </a:cubicBezTo>
                    <a:cubicBezTo>
                      <a:pt x="284" y="5199"/>
                      <a:pt x="0" y="5735"/>
                      <a:pt x="0" y="6365"/>
                    </a:cubicBezTo>
                    <a:cubicBezTo>
                      <a:pt x="0" y="6774"/>
                      <a:pt x="158" y="7216"/>
                      <a:pt x="410" y="7531"/>
                    </a:cubicBezTo>
                    <a:cubicBezTo>
                      <a:pt x="158" y="7846"/>
                      <a:pt x="0" y="8224"/>
                      <a:pt x="0" y="8633"/>
                    </a:cubicBezTo>
                    <a:cubicBezTo>
                      <a:pt x="0" y="9011"/>
                      <a:pt x="126" y="9421"/>
                      <a:pt x="410" y="9736"/>
                    </a:cubicBezTo>
                    <a:cubicBezTo>
                      <a:pt x="158" y="10051"/>
                      <a:pt x="0" y="10429"/>
                      <a:pt x="0" y="10839"/>
                    </a:cubicBezTo>
                    <a:cubicBezTo>
                      <a:pt x="0" y="11847"/>
                      <a:pt x="819" y="12666"/>
                      <a:pt x="1859" y="12666"/>
                    </a:cubicBezTo>
                    <a:lnTo>
                      <a:pt x="10869" y="12666"/>
                    </a:lnTo>
                    <a:cubicBezTo>
                      <a:pt x="11909" y="12666"/>
                      <a:pt x="12728" y="11847"/>
                      <a:pt x="12728" y="10839"/>
                    </a:cubicBezTo>
                    <a:cubicBezTo>
                      <a:pt x="12728" y="10429"/>
                      <a:pt x="12602" y="10051"/>
                      <a:pt x="12319" y="9736"/>
                    </a:cubicBezTo>
                    <a:cubicBezTo>
                      <a:pt x="12571" y="9421"/>
                      <a:pt x="12728" y="9011"/>
                      <a:pt x="12728" y="8633"/>
                    </a:cubicBezTo>
                    <a:cubicBezTo>
                      <a:pt x="12634" y="8224"/>
                      <a:pt x="12539" y="7846"/>
                      <a:pt x="12287" y="7531"/>
                    </a:cubicBezTo>
                    <a:cubicBezTo>
                      <a:pt x="12539" y="7216"/>
                      <a:pt x="12697" y="6774"/>
                      <a:pt x="12697" y="6365"/>
                    </a:cubicBezTo>
                    <a:cubicBezTo>
                      <a:pt x="12697" y="5798"/>
                      <a:pt x="12382" y="5199"/>
                      <a:pt x="11909" y="4853"/>
                    </a:cubicBezTo>
                    <a:cubicBezTo>
                      <a:pt x="11500" y="2112"/>
                      <a:pt x="9137" y="1"/>
                      <a:pt x="6333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8" name="Google Shape;5225;p38">
                <a:extLst>
                  <a:ext uri="{FF2B5EF4-FFF2-40B4-BE49-F238E27FC236}">
                    <a16:creationId xmlns:a16="http://schemas.microsoft.com/office/drawing/2014/main" id="{1EF90ACD-65E4-4D75-B10E-840A03B7B153}"/>
                  </a:ext>
                </a:extLst>
              </p:cNvPr>
              <p:cNvSpPr/>
              <p:nvPr/>
            </p:nvSpPr>
            <p:spPr>
              <a:xfrm>
                <a:off x="-55170450" y="1959200"/>
                <a:ext cx="2048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9012" extrusionOk="0">
                    <a:moveTo>
                      <a:pt x="4128" y="1450"/>
                    </a:moveTo>
                    <a:cubicBezTo>
                      <a:pt x="4411" y="2017"/>
                      <a:pt x="4821" y="2490"/>
                      <a:pt x="5293" y="2836"/>
                    </a:cubicBezTo>
                    <a:cubicBezTo>
                      <a:pt x="5924" y="3340"/>
                      <a:pt x="6711" y="3624"/>
                      <a:pt x="7499" y="3687"/>
                    </a:cubicBezTo>
                    <a:cubicBezTo>
                      <a:pt x="7499" y="3813"/>
                      <a:pt x="7530" y="3970"/>
                      <a:pt x="7530" y="4096"/>
                    </a:cubicBezTo>
                    <a:lnTo>
                      <a:pt x="7530" y="5640"/>
                    </a:lnTo>
                    <a:lnTo>
                      <a:pt x="7436" y="5640"/>
                    </a:lnTo>
                    <a:cubicBezTo>
                      <a:pt x="7436" y="7089"/>
                      <a:pt x="6270" y="8224"/>
                      <a:pt x="4852" y="8224"/>
                    </a:cubicBezTo>
                    <a:lnTo>
                      <a:pt x="3340" y="8224"/>
                    </a:lnTo>
                    <a:cubicBezTo>
                      <a:pt x="1891" y="8224"/>
                      <a:pt x="757" y="7058"/>
                      <a:pt x="757" y="5640"/>
                    </a:cubicBezTo>
                    <a:lnTo>
                      <a:pt x="757" y="4096"/>
                    </a:lnTo>
                    <a:cubicBezTo>
                      <a:pt x="757" y="3970"/>
                      <a:pt x="757" y="3813"/>
                      <a:pt x="788" y="3687"/>
                    </a:cubicBezTo>
                    <a:cubicBezTo>
                      <a:pt x="1576" y="3624"/>
                      <a:pt x="2363" y="3340"/>
                      <a:pt x="2994" y="2836"/>
                    </a:cubicBezTo>
                    <a:cubicBezTo>
                      <a:pt x="3466" y="2427"/>
                      <a:pt x="3876" y="1954"/>
                      <a:pt x="4128" y="1450"/>
                    </a:cubicBezTo>
                    <a:close/>
                    <a:moveTo>
                      <a:pt x="4096" y="1"/>
                    </a:moveTo>
                    <a:cubicBezTo>
                      <a:pt x="3939" y="1"/>
                      <a:pt x="3781" y="127"/>
                      <a:pt x="3750" y="284"/>
                    </a:cubicBezTo>
                    <a:lnTo>
                      <a:pt x="3718" y="442"/>
                    </a:lnTo>
                    <a:cubicBezTo>
                      <a:pt x="3309" y="1923"/>
                      <a:pt x="1985" y="2994"/>
                      <a:pt x="442" y="2994"/>
                    </a:cubicBezTo>
                    <a:cubicBezTo>
                      <a:pt x="253" y="2994"/>
                      <a:pt x="127" y="3120"/>
                      <a:pt x="95" y="3309"/>
                    </a:cubicBezTo>
                    <a:cubicBezTo>
                      <a:pt x="32" y="3592"/>
                      <a:pt x="1" y="3876"/>
                      <a:pt x="1" y="4128"/>
                    </a:cubicBezTo>
                    <a:lnTo>
                      <a:pt x="1" y="5672"/>
                    </a:lnTo>
                    <a:cubicBezTo>
                      <a:pt x="1" y="7530"/>
                      <a:pt x="1513" y="9011"/>
                      <a:pt x="3340" y="9011"/>
                    </a:cubicBezTo>
                    <a:lnTo>
                      <a:pt x="4852" y="9011"/>
                    </a:lnTo>
                    <a:cubicBezTo>
                      <a:pt x="6711" y="9011"/>
                      <a:pt x="8192" y="7530"/>
                      <a:pt x="8192" y="5672"/>
                    </a:cubicBezTo>
                    <a:lnTo>
                      <a:pt x="8192" y="4128"/>
                    </a:lnTo>
                    <a:cubicBezTo>
                      <a:pt x="8192" y="3844"/>
                      <a:pt x="8160" y="3592"/>
                      <a:pt x="8129" y="3309"/>
                    </a:cubicBezTo>
                    <a:cubicBezTo>
                      <a:pt x="8066" y="3120"/>
                      <a:pt x="7908" y="2994"/>
                      <a:pt x="7751" y="2994"/>
                    </a:cubicBezTo>
                    <a:cubicBezTo>
                      <a:pt x="6239" y="2994"/>
                      <a:pt x="4884" y="1923"/>
                      <a:pt x="4506" y="442"/>
                    </a:cubicBezTo>
                    <a:lnTo>
                      <a:pt x="4443" y="284"/>
                    </a:lnTo>
                    <a:cubicBezTo>
                      <a:pt x="4411" y="127"/>
                      <a:pt x="4254" y="1"/>
                      <a:pt x="4096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9" name="Google Shape;5253;p38">
              <a:extLst>
                <a:ext uri="{FF2B5EF4-FFF2-40B4-BE49-F238E27FC236}">
                  <a16:creationId xmlns:a16="http://schemas.microsoft.com/office/drawing/2014/main" id="{EE1EA36E-7773-4CCA-8577-4A7FBBE9D55A}"/>
                </a:ext>
              </a:extLst>
            </p:cNvPr>
            <p:cNvGrpSpPr/>
            <p:nvPr/>
          </p:nvGrpSpPr>
          <p:grpSpPr>
            <a:xfrm>
              <a:off x="1750796" y="1462585"/>
              <a:ext cx="295536" cy="336332"/>
              <a:chOff x="-56774050" y="1904075"/>
              <a:chExt cx="279625" cy="318225"/>
            </a:xfrm>
            <a:grpFill/>
          </p:grpSpPr>
          <p:sp>
            <p:nvSpPr>
              <p:cNvPr id="80" name="Google Shape;5254;p38">
                <a:extLst>
                  <a:ext uri="{FF2B5EF4-FFF2-40B4-BE49-F238E27FC236}">
                    <a16:creationId xmlns:a16="http://schemas.microsoft.com/office/drawing/2014/main" id="{3AE338D2-8603-47F5-BB64-98AD0AE053A5}"/>
                  </a:ext>
                </a:extLst>
              </p:cNvPr>
              <p:cNvSpPr/>
              <p:nvPr/>
            </p:nvSpPr>
            <p:spPr>
              <a:xfrm>
                <a:off x="-56671650" y="2135825"/>
                <a:ext cx="7247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59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70"/>
                      <a:pt x="977" y="1159"/>
                      <a:pt x="1449" y="1159"/>
                    </a:cubicBezTo>
                    <a:cubicBezTo>
                      <a:pt x="1922" y="1159"/>
                      <a:pt x="2426" y="970"/>
                      <a:pt x="2741" y="623"/>
                    </a:cubicBezTo>
                    <a:cubicBezTo>
                      <a:pt x="2899" y="465"/>
                      <a:pt x="2899" y="213"/>
                      <a:pt x="2741" y="119"/>
                    </a:cubicBezTo>
                    <a:cubicBezTo>
                      <a:pt x="2662" y="40"/>
                      <a:pt x="2568" y="1"/>
                      <a:pt x="2477" y="1"/>
                    </a:cubicBezTo>
                    <a:cubicBezTo>
                      <a:pt x="2387" y="1"/>
                      <a:pt x="2300" y="40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1" name="Google Shape;5255;p38">
                <a:extLst>
                  <a:ext uri="{FF2B5EF4-FFF2-40B4-BE49-F238E27FC236}">
                    <a16:creationId xmlns:a16="http://schemas.microsoft.com/office/drawing/2014/main" id="{C48F9833-1023-48EC-A982-D0C5CDB0AC50}"/>
                  </a:ext>
                </a:extLst>
              </p:cNvPr>
              <p:cNvSpPr/>
              <p:nvPr/>
            </p:nvSpPr>
            <p:spPr>
              <a:xfrm>
                <a:off x="-56774050" y="1904075"/>
                <a:ext cx="2796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729" extrusionOk="0">
                    <a:moveTo>
                      <a:pt x="5545" y="757"/>
                    </a:moveTo>
                    <a:cubicBezTo>
                      <a:pt x="7278" y="757"/>
                      <a:pt x="8696" y="2048"/>
                      <a:pt x="8885" y="3750"/>
                    </a:cubicBezTo>
                    <a:lnTo>
                      <a:pt x="4789" y="3750"/>
                    </a:lnTo>
                    <a:cubicBezTo>
                      <a:pt x="3056" y="3750"/>
                      <a:pt x="1639" y="2395"/>
                      <a:pt x="1450" y="757"/>
                    </a:cubicBezTo>
                    <a:close/>
                    <a:moveTo>
                      <a:pt x="2710" y="3844"/>
                    </a:moveTo>
                    <a:cubicBezTo>
                      <a:pt x="3277" y="4254"/>
                      <a:pt x="4002" y="4506"/>
                      <a:pt x="4789" y="4506"/>
                    </a:cubicBezTo>
                    <a:lnTo>
                      <a:pt x="8885" y="4506"/>
                    </a:lnTo>
                    <a:lnTo>
                      <a:pt x="8885" y="5608"/>
                    </a:lnTo>
                    <a:cubicBezTo>
                      <a:pt x="8570" y="5356"/>
                      <a:pt x="8192" y="5230"/>
                      <a:pt x="7782" y="5230"/>
                    </a:cubicBezTo>
                    <a:cubicBezTo>
                      <a:pt x="6900" y="5230"/>
                      <a:pt x="6144" y="5860"/>
                      <a:pt x="5986" y="6742"/>
                    </a:cubicBezTo>
                    <a:lnTo>
                      <a:pt x="5167" y="6742"/>
                    </a:lnTo>
                    <a:cubicBezTo>
                      <a:pt x="5010" y="5860"/>
                      <a:pt x="4222" y="5230"/>
                      <a:pt x="3340" y="5230"/>
                    </a:cubicBezTo>
                    <a:cubicBezTo>
                      <a:pt x="2899" y="5230"/>
                      <a:pt x="2552" y="5388"/>
                      <a:pt x="2237" y="5608"/>
                    </a:cubicBezTo>
                    <a:cubicBezTo>
                      <a:pt x="2237" y="4978"/>
                      <a:pt x="2395" y="4380"/>
                      <a:pt x="2710" y="3844"/>
                    </a:cubicBezTo>
                    <a:close/>
                    <a:moveTo>
                      <a:pt x="1450" y="5986"/>
                    </a:moveTo>
                    <a:lnTo>
                      <a:pt x="1450" y="7467"/>
                    </a:lnTo>
                    <a:cubicBezTo>
                      <a:pt x="1432" y="7468"/>
                      <a:pt x="1415" y="7469"/>
                      <a:pt x="1398" y="7469"/>
                    </a:cubicBezTo>
                    <a:cubicBezTo>
                      <a:pt x="984" y="7469"/>
                      <a:pt x="694" y="7106"/>
                      <a:pt x="694" y="6742"/>
                    </a:cubicBezTo>
                    <a:cubicBezTo>
                      <a:pt x="694" y="6333"/>
                      <a:pt x="1009" y="5986"/>
                      <a:pt x="1450" y="5986"/>
                    </a:cubicBezTo>
                    <a:close/>
                    <a:moveTo>
                      <a:pt x="9641" y="5986"/>
                    </a:moveTo>
                    <a:cubicBezTo>
                      <a:pt x="10051" y="5986"/>
                      <a:pt x="10397" y="6301"/>
                      <a:pt x="10397" y="6742"/>
                    </a:cubicBezTo>
                    <a:cubicBezTo>
                      <a:pt x="10397" y="7184"/>
                      <a:pt x="10051" y="7499"/>
                      <a:pt x="9641" y="7499"/>
                    </a:cubicBezTo>
                    <a:lnTo>
                      <a:pt x="9641" y="5986"/>
                    </a:lnTo>
                    <a:close/>
                    <a:moveTo>
                      <a:pt x="3309" y="5986"/>
                    </a:moveTo>
                    <a:cubicBezTo>
                      <a:pt x="3939" y="5986"/>
                      <a:pt x="4411" y="6490"/>
                      <a:pt x="4411" y="7089"/>
                    </a:cubicBezTo>
                    <a:cubicBezTo>
                      <a:pt x="4411" y="7719"/>
                      <a:pt x="3907" y="8192"/>
                      <a:pt x="3309" y="8192"/>
                    </a:cubicBezTo>
                    <a:cubicBezTo>
                      <a:pt x="2678" y="8192"/>
                      <a:pt x="2206" y="7688"/>
                      <a:pt x="2206" y="7089"/>
                    </a:cubicBezTo>
                    <a:cubicBezTo>
                      <a:pt x="2206" y="6459"/>
                      <a:pt x="2710" y="5986"/>
                      <a:pt x="3309" y="5986"/>
                    </a:cubicBezTo>
                    <a:close/>
                    <a:moveTo>
                      <a:pt x="7782" y="6018"/>
                    </a:moveTo>
                    <a:cubicBezTo>
                      <a:pt x="8412" y="6018"/>
                      <a:pt x="8885" y="6553"/>
                      <a:pt x="8885" y="7121"/>
                    </a:cubicBezTo>
                    <a:cubicBezTo>
                      <a:pt x="8885" y="7719"/>
                      <a:pt x="8381" y="8223"/>
                      <a:pt x="7782" y="8223"/>
                    </a:cubicBezTo>
                    <a:cubicBezTo>
                      <a:pt x="7152" y="8223"/>
                      <a:pt x="6680" y="7719"/>
                      <a:pt x="6680" y="7121"/>
                    </a:cubicBezTo>
                    <a:cubicBezTo>
                      <a:pt x="6680" y="6490"/>
                      <a:pt x="7215" y="6018"/>
                      <a:pt x="7782" y="6018"/>
                    </a:cubicBezTo>
                    <a:close/>
                    <a:moveTo>
                      <a:pt x="5955" y="7436"/>
                    </a:moveTo>
                    <a:cubicBezTo>
                      <a:pt x="6112" y="8318"/>
                      <a:pt x="6900" y="8948"/>
                      <a:pt x="7751" y="8948"/>
                    </a:cubicBezTo>
                    <a:cubicBezTo>
                      <a:pt x="8192" y="8948"/>
                      <a:pt x="8538" y="8790"/>
                      <a:pt x="8853" y="8601"/>
                    </a:cubicBezTo>
                    <a:lnTo>
                      <a:pt x="8853" y="8601"/>
                    </a:lnTo>
                    <a:cubicBezTo>
                      <a:pt x="8885" y="10334"/>
                      <a:pt x="7593" y="11783"/>
                      <a:pt x="5892" y="11941"/>
                    </a:cubicBezTo>
                    <a:lnTo>
                      <a:pt x="5892" y="11594"/>
                    </a:lnTo>
                    <a:cubicBezTo>
                      <a:pt x="5892" y="11374"/>
                      <a:pt x="5734" y="11216"/>
                      <a:pt x="5545" y="11216"/>
                    </a:cubicBezTo>
                    <a:cubicBezTo>
                      <a:pt x="5356" y="11216"/>
                      <a:pt x="5199" y="11374"/>
                      <a:pt x="5199" y="11594"/>
                    </a:cubicBezTo>
                    <a:lnTo>
                      <a:pt x="5199" y="11941"/>
                    </a:lnTo>
                    <a:cubicBezTo>
                      <a:pt x="3498" y="11752"/>
                      <a:pt x="2206" y="10334"/>
                      <a:pt x="2206" y="8601"/>
                    </a:cubicBezTo>
                    <a:lnTo>
                      <a:pt x="2206" y="8601"/>
                    </a:lnTo>
                    <a:cubicBezTo>
                      <a:pt x="2521" y="8822"/>
                      <a:pt x="2899" y="8948"/>
                      <a:pt x="3309" y="8948"/>
                    </a:cubicBezTo>
                    <a:cubicBezTo>
                      <a:pt x="4222" y="8948"/>
                      <a:pt x="4947" y="8318"/>
                      <a:pt x="5136" y="7436"/>
                    </a:cubicBezTo>
                    <a:close/>
                    <a:moveTo>
                      <a:pt x="1072" y="0"/>
                    </a:moveTo>
                    <a:cubicBezTo>
                      <a:pt x="851" y="0"/>
                      <a:pt x="725" y="158"/>
                      <a:pt x="725" y="347"/>
                    </a:cubicBezTo>
                    <a:cubicBezTo>
                      <a:pt x="725" y="1576"/>
                      <a:pt x="1229" y="2678"/>
                      <a:pt x="2080" y="3434"/>
                    </a:cubicBezTo>
                    <a:cubicBezTo>
                      <a:pt x="1733" y="3970"/>
                      <a:pt x="1544" y="4569"/>
                      <a:pt x="1513" y="5230"/>
                    </a:cubicBezTo>
                    <a:cubicBezTo>
                      <a:pt x="662" y="5230"/>
                      <a:pt x="0" y="5923"/>
                      <a:pt x="0" y="6742"/>
                    </a:cubicBezTo>
                    <a:cubicBezTo>
                      <a:pt x="0" y="7562"/>
                      <a:pt x="662" y="8223"/>
                      <a:pt x="1513" y="8223"/>
                    </a:cubicBezTo>
                    <a:lnTo>
                      <a:pt x="1513" y="8601"/>
                    </a:lnTo>
                    <a:cubicBezTo>
                      <a:pt x="1513" y="10870"/>
                      <a:pt x="3340" y="12728"/>
                      <a:pt x="5577" y="12728"/>
                    </a:cubicBezTo>
                    <a:cubicBezTo>
                      <a:pt x="7845" y="12728"/>
                      <a:pt x="9673" y="10870"/>
                      <a:pt x="9673" y="8601"/>
                    </a:cubicBezTo>
                    <a:lnTo>
                      <a:pt x="9673" y="8223"/>
                    </a:lnTo>
                    <a:cubicBezTo>
                      <a:pt x="10523" y="8223"/>
                      <a:pt x="11185" y="7562"/>
                      <a:pt x="11185" y="6742"/>
                    </a:cubicBezTo>
                    <a:cubicBezTo>
                      <a:pt x="11153" y="5923"/>
                      <a:pt x="10460" y="5230"/>
                      <a:pt x="9641" y="5230"/>
                    </a:cubicBezTo>
                    <a:lnTo>
                      <a:pt x="9641" y="4128"/>
                    </a:lnTo>
                    <a:cubicBezTo>
                      <a:pt x="9641" y="1859"/>
                      <a:pt x="7782" y="0"/>
                      <a:pt x="554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82" name="Google Shape;5690;p38">
              <a:extLst>
                <a:ext uri="{FF2B5EF4-FFF2-40B4-BE49-F238E27FC236}">
                  <a16:creationId xmlns:a16="http://schemas.microsoft.com/office/drawing/2014/main" id="{0C078C84-22AB-4A84-AEEC-DC39D900EA09}"/>
                </a:ext>
              </a:extLst>
            </p:cNvPr>
            <p:cNvGrpSpPr/>
            <p:nvPr/>
          </p:nvGrpSpPr>
          <p:grpSpPr>
            <a:xfrm>
              <a:off x="1312992" y="1458720"/>
              <a:ext cx="297204" cy="337241"/>
              <a:chOff x="1044400" y="2917425"/>
              <a:chExt cx="248125" cy="281550"/>
            </a:xfrm>
            <a:grpFill/>
          </p:grpSpPr>
          <p:sp>
            <p:nvSpPr>
              <p:cNvPr id="83" name="Google Shape;5691;p38">
                <a:extLst>
                  <a:ext uri="{FF2B5EF4-FFF2-40B4-BE49-F238E27FC236}">
                    <a16:creationId xmlns:a16="http://schemas.microsoft.com/office/drawing/2014/main" id="{B6A21829-5BC9-4733-8479-1248355F8730}"/>
                  </a:ext>
                </a:extLst>
              </p:cNvPr>
              <p:cNvSpPr/>
              <p:nvPr/>
            </p:nvSpPr>
            <p:spPr>
              <a:xfrm>
                <a:off x="1136400" y="3123175"/>
                <a:ext cx="64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1053" extrusionOk="0">
                    <a:moveTo>
                      <a:pt x="352" y="0"/>
                    </a:moveTo>
                    <a:cubicBezTo>
                      <a:pt x="272" y="0"/>
                      <a:pt x="195" y="35"/>
                      <a:pt x="140" y="105"/>
                    </a:cubicBezTo>
                    <a:cubicBezTo>
                      <a:pt x="0" y="244"/>
                      <a:pt x="0" y="439"/>
                      <a:pt x="140" y="551"/>
                    </a:cubicBezTo>
                    <a:cubicBezTo>
                      <a:pt x="446" y="858"/>
                      <a:pt x="864" y="1053"/>
                      <a:pt x="1283" y="1053"/>
                    </a:cubicBezTo>
                    <a:cubicBezTo>
                      <a:pt x="1729" y="1053"/>
                      <a:pt x="2147" y="858"/>
                      <a:pt x="2425" y="551"/>
                    </a:cubicBezTo>
                    <a:cubicBezTo>
                      <a:pt x="2565" y="412"/>
                      <a:pt x="2565" y="216"/>
                      <a:pt x="2425" y="105"/>
                    </a:cubicBezTo>
                    <a:cubicBezTo>
                      <a:pt x="2356" y="35"/>
                      <a:pt x="2272" y="0"/>
                      <a:pt x="2192" y="0"/>
                    </a:cubicBezTo>
                    <a:cubicBezTo>
                      <a:pt x="2112" y="0"/>
                      <a:pt x="2035" y="35"/>
                      <a:pt x="1979" y="105"/>
                    </a:cubicBezTo>
                    <a:cubicBezTo>
                      <a:pt x="1812" y="272"/>
                      <a:pt x="1533" y="384"/>
                      <a:pt x="1283" y="384"/>
                    </a:cubicBezTo>
                    <a:cubicBezTo>
                      <a:pt x="1004" y="384"/>
                      <a:pt x="753" y="272"/>
                      <a:pt x="586" y="105"/>
                    </a:cubicBezTo>
                    <a:cubicBezTo>
                      <a:pt x="516" y="35"/>
                      <a:pt x="432" y="0"/>
                      <a:pt x="35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4" name="Google Shape;5692;p38">
                <a:extLst>
                  <a:ext uri="{FF2B5EF4-FFF2-40B4-BE49-F238E27FC236}">
                    <a16:creationId xmlns:a16="http://schemas.microsoft.com/office/drawing/2014/main" id="{174004AB-6CA1-4521-B7FD-220A3BEA5EAF}"/>
                  </a:ext>
                </a:extLst>
              </p:cNvPr>
              <p:cNvSpPr/>
              <p:nvPr/>
            </p:nvSpPr>
            <p:spPr>
              <a:xfrm>
                <a:off x="1127325" y="3050525"/>
                <a:ext cx="160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42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cubicBezTo>
                      <a:pt x="1" y="502"/>
                      <a:pt x="140" y="642"/>
                      <a:pt x="335" y="642"/>
                    </a:cubicBezTo>
                    <a:cubicBezTo>
                      <a:pt x="503" y="642"/>
                      <a:pt x="642" y="502"/>
                      <a:pt x="642" y="335"/>
                    </a:cubicBez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5" name="Google Shape;5693;p38">
                <a:extLst>
                  <a:ext uri="{FF2B5EF4-FFF2-40B4-BE49-F238E27FC236}">
                    <a16:creationId xmlns:a16="http://schemas.microsoft.com/office/drawing/2014/main" id="{2A2A4BB4-5F53-4BD8-92D0-F1E8DCE77F62}"/>
                  </a:ext>
                </a:extLst>
              </p:cNvPr>
              <p:cNvSpPr/>
              <p:nvPr/>
            </p:nvSpPr>
            <p:spPr>
              <a:xfrm>
                <a:off x="1192850" y="3050525"/>
                <a:ext cx="153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42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cubicBezTo>
                      <a:pt x="0" y="502"/>
                      <a:pt x="140" y="642"/>
                      <a:pt x="307" y="642"/>
                    </a:cubicBezTo>
                    <a:cubicBezTo>
                      <a:pt x="474" y="642"/>
                      <a:pt x="613" y="502"/>
                      <a:pt x="613" y="335"/>
                    </a:cubicBezTo>
                    <a:cubicBezTo>
                      <a:pt x="613" y="140"/>
                      <a:pt x="474" y="0"/>
                      <a:pt x="30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6" name="Google Shape;5694;p38">
                <a:extLst>
                  <a:ext uri="{FF2B5EF4-FFF2-40B4-BE49-F238E27FC236}">
                    <a16:creationId xmlns:a16="http://schemas.microsoft.com/office/drawing/2014/main" id="{5887E995-E4D8-4172-800C-8C92977463E0}"/>
                  </a:ext>
                </a:extLst>
              </p:cNvPr>
              <p:cNvSpPr/>
              <p:nvPr/>
            </p:nvSpPr>
            <p:spPr>
              <a:xfrm>
                <a:off x="1044400" y="2917425"/>
                <a:ext cx="248125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11262" extrusionOk="0">
                    <a:moveTo>
                      <a:pt x="7332" y="669"/>
                    </a:moveTo>
                    <a:cubicBezTo>
                      <a:pt x="7499" y="669"/>
                      <a:pt x="7639" y="809"/>
                      <a:pt x="7639" y="976"/>
                    </a:cubicBezTo>
                    <a:lnTo>
                      <a:pt x="7639" y="2816"/>
                    </a:lnTo>
                    <a:lnTo>
                      <a:pt x="6886" y="2063"/>
                    </a:lnTo>
                    <a:cubicBezTo>
                      <a:pt x="6823" y="2000"/>
                      <a:pt x="6743" y="1964"/>
                      <a:pt x="6660" y="1964"/>
                    </a:cubicBezTo>
                    <a:cubicBezTo>
                      <a:pt x="6595" y="1964"/>
                      <a:pt x="6529" y="1986"/>
                      <a:pt x="6468" y="2035"/>
                    </a:cubicBezTo>
                    <a:cubicBezTo>
                      <a:pt x="5924" y="2398"/>
                      <a:pt x="5297" y="2579"/>
                      <a:pt x="4670" y="2579"/>
                    </a:cubicBezTo>
                    <a:cubicBezTo>
                      <a:pt x="4043" y="2579"/>
                      <a:pt x="3415" y="2398"/>
                      <a:pt x="2872" y="2035"/>
                    </a:cubicBezTo>
                    <a:cubicBezTo>
                      <a:pt x="2811" y="1986"/>
                      <a:pt x="2744" y="1964"/>
                      <a:pt x="2680" y="1964"/>
                    </a:cubicBezTo>
                    <a:cubicBezTo>
                      <a:pt x="2597" y="1964"/>
                      <a:pt x="2516" y="2000"/>
                      <a:pt x="2454" y="2063"/>
                    </a:cubicBezTo>
                    <a:lnTo>
                      <a:pt x="1701" y="2816"/>
                    </a:lnTo>
                    <a:lnTo>
                      <a:pt x="1701" y="976"/>
                    </a:lnTo>
                    <a:cubicBezTo>
                      <a:pt x="1980" y="809"/>
                      <a:pt x="2147" y="669"/>
                      <a:pt x="2314" y="669"/>
                    </a:cubicBezTo>
                    <a:cubicBezTo>
                      <a:pt x="2482" y="669"/>
                      <a:pt x="2621" y="809"/>
                      <a:pt x="2621" y="976"/>
                    </a:cubicBezTo>
                    <a:cubicBezTo>
                      <a:pt x="2621" y="1143"/>
                      <a:pt x="2760" y="1283"/>
                      <a:pt x="2956" y="1283"/>
                    </a:cubicBezTo>
                    <a:cubicBezTo>
                      <a:pt x="3123" y="1283"/>
                      <a:pt x="3262" y="1143"/>
                      <a:pt x="3262" y="976"/>
                    </a:cubicBezTo>
                    <a:cubicBezTo>
                      <a:pt x="3262" y="809"/>
                      <a:pt x="3402" y="669"/>
                      <a:pt x="3569" y="669"/>
                    </a:cubicBezTo>
                    <a:cubicBezTo>
                      <a:pt x="3736" y="669"/>
                      <a:pt x="3875" y="809"/>
                      <a:pt x="3875" y="976"/>
                    </a:cubicBezTo>
                    <a:cubicBezTo>
                      <a:pt x="3875" y="1143"/>
                      <a:pt x="4015" y="1283"/>
                      <a:pt x="4210" y="1283"/>
                    </a:cubicBezTo>
                    <a:cubicBezTo>
                      <a:pt x="4377" y="1283"/>
                      <a:pt x="4517" y="1143"/>
                      <a:pt x="4517" y="976"/>
                    </a:cubicBezTo>
                    <a:cubicBezTo>
                      <a:pt x="4517" y="809"/>
                      <a:pt x="4656" y="669"/>
                      <a:pt x="4823" y="669"/>
                    </a:cubicBezTo>
                    <a:cubicBezTo>
                      <a:pt x="4990" y="669"/>
                      <a:pt x="5130" y="809"/>
                      <a:pt x="5130" y="976"/>
                    </a:cubicBezTo>
                    <a:cubicBezTo>
                      <a:pt x="5130" y="1143"/>
                      <a:pt x="5269" y="1283"/>
                      <a:pt x="5464" y="1283"/>
                    </a:cubicBezTo>
                    <a:cubicBezTo>
                      <a:pt x="5632" y="1283"/>
                      <a:pt x="5771" y="1143"/>
                      <a:pt x="5771" y="976"/>
                    </a:cubicBezTo>
                    <a:cubicBezTo>
                      <a:pt x="5771" y="809"/>
                      <a:pt x="5910" y="669"/>
                      <a:pt x="6078" y="669"/>
                    </a:cubicBezTo>
                    <a:cubicBezTo>
                      <a:pt x="6245" y="669"/>
                      <a:pt x="6384" y="809"/>
                      <a:pt x="6384" y="976"/>
                    </a:cubicBezTo>
                    <a:cubicBezTo>
                      <a:pt x="6384" y="1143"/>
                      <a:pt x="6524" y="1283"/>
                      <a:pt x="6719" y="1283"/>
                    </a:cubicBezTo>
                    <a:cubicBezTo>
                      <a:pt x="6886" y="1283"/>
                      <a:pt x="7025" y="1143"/>
                      <a:pt x="7025" y="976"/>
                    </a:cubicBezTo>
                    <a:cubicBezTo>
                      <a:pt x="7025" y="809"/>
                      <a:pt x="7165" y="669"/>
                      <a:pt x="7332" y="669"/>
                    </a:cubicBezTo>
                    <a:close/>
                    <a:moveTo>
                      <a:pt x="1311" y="5297"/>
                    </a:moveTo>
                    <a:lnTo>
                      <a:pt x="1311" y="6635"/>
                    </a:lnTo>
                    <a:cubicBezTo>
                      <a:pt x="949" y="6635"/>
                      <a:pt x="642" y="6356"/>
                      <a:pt x="642" y="5966"/>
                    </a:cubicBezTo>
                    <a:cubicBezTo>
                      <a:pt x="642" y="5603"/>
                      <a:pt x="921" y="5297"/>
                      <a:pt x="1311" y="5297"/>
                    </a:cubicBezTo>
                    <a:close/>
                    <a:moveTo>
                      <a:pt x="8586" y="5297"/>
                    </a:moveTo>
                    <a:cubicBezTo>
                      <a:pt x="8949" y="5297"/>
                      <a:pt x="9255" y="5575"/>
                      <a:pt x="9255" y="5966"/>
                    </a:cubicBezTo>
                    <a:cubicBezTo>
                      <a:pt x="9255" y="6356"/>
                      <a:pt x="8949" y="6635"/>
                      <a:pt x="8586" y="6635"/>
                    </a:cubicBezTo>
                    <a:lnTo>
                      <a:pt x="8586" y="5297"/>
                    </a:lnTo>
                    <a:close/>
                    <a:moveTo>
                      <a:pt x="6914" y="2732"/>
                    </a:moveTo>
                    <a:lnTo>
                      <a:pt x="7973" y="3763"/>
                    </a:lnTo>
                    <a:cubicBezTo>
                      <a:pt x="7917" y="4265"/>
                      <a:pt x="7917" y="7248"/>
                      <a:pt x="7917" y="7638"/>
                    </a:cubicBezTo>
                    <a:cubicBezTo>
                      <a:pt x="7917" y="9255"/>
                      <a:pt x="6607" y="10593"/>
                      <a:pt x="4963" y="10593"/>
                    </a:cubicBezTo>
                    <a:cubicBezTo>
                      <a:pt x="3318" y="10593"/>
                      <a:pt x="2008" y="9255"/>
                      <a:pt x="2008" y="7638"/>
                    </a:cubicBezTo>
                    <a:lnTo>
                      <a:pt x="2008" y="3763"/>
                    </a:lnTo>
                    <a:lnTo>
                      <a:pt x="3039" y="2732"/>
                    </a:lnTo>
                    <a:cubicBezTo>
                      <a:pt x="3638" y="3080"/>
                      <a:pt x="4301" y="3255"/>
                      <a:pt x="4966" y="3255"/>
                    </a:cubicBezTo>
                    <a:cubicBezTo>
                      <a:pt x="5632" y="3255"/>
                      <a:pt x="6301" y="3080"/>
                      <a:pt x="6914" y="2732"/>
                    </a:cubicBezTo>
                    <a:close/>
                    <a:moveTo>
                      <a:pt x="2314" y="0"/>
                    </a:moveTo>
                    <a:cubicBezTo>
                      <a:pt x="1757" y="0"/>
                      <a:pt x="1339" y="446"/>
                      <a:pt x="1339" y="976"/>
                    </a:cubicBezTo>
                    <a:lnTo>
                      <a:pt x="1339" y="4628"/>
                    </a:lnTo>
                    <a:cubicBezTo>
                      <a:pt x="614" y="4628"/>
                      <a:pt x="1" y="5241"/>
                      <a:pt x="1" y="5966"/>
                    </a:cubicBezTo>
                    <a:cubicBezTo>
                      <a:pt x="1" y="6690"/>
                      <a:pt x="614" y="7276"/>
                      <a:pt x="1339" y="7276"/>
                    </a:cubicBezTo>
                    <a:lnTo>
                      <a:pt x="1339" y="7638"/>
                    </a:lnTo>
                    <a:cubicBezTo>
                      <a:pt x="1339" y="9617"/>
                      <a:pt x="2983" y="11262"/>
                      <a:pt x="4963" y="11262"/>
                    </a:cubicBezTo>
                    <a:cubicBezTo>
                      <a:pt x="6942" y="11262"/>
                      <a:pt x="8586" y="9617"/>
                      <a:pt x="8586" y="7638"/>
                    </a:cubicBezTo>
                    <a:lnTo>
                      <a:pt x="8586" y="7276"/>
                    </a:lnTo>
                    <a:cubicBezTo>
                      <a:pt x="9311" y="7276"/>
                      <a:pt x="9896" y="6690"/>
                      <a:pt x="9896" y="5966"/>
                    </a:cubicBezTo>
                    <a:cubicBezTo>
                      <a:pt x="9924" y="5241"/>
                      <a:pt x="9311" y="4628"/>
                      <a:pt x="8586" y="4628"/>
                    </a:cubicBezTo>
                    <a:lnTo>
                      <a:pt x="8586" y="976"/>
                    </a:lnTo>
                    <a:cubicBezTo>
                      <a:pt x="8586" y="418"/>
                      <a:pt x="8140" y="0"/>
                      <a:pt x="7611" y="0"/>
                    </a:cubicBezTo>
                    <a:cubicBezTo>
                      <a:pt x="7360" y="0"/>
                      <a:pt x="7137" y="112"/>
                      <a:pt x="6942" y="251"/>
                    </a:cubicBezTo>
                    <a:cubicBezTo>
                      <a:pt x="6774" y="56"/>
                      <a:pt x="6524" y="0"/>
                      <a:pt x="6301" y="0"/>
                    </a:cubicBezTo>
                    <a:cubicBezTo>
                      <a:pt x="6050" y="0"/>
                      <a:pt x="5799" y="112"/>
                      <a:pt x="5632" y="251"/>
                    </a:cubicBezTo>
                    <a:cubicBezTo>
                      <a:pt x="5436" y="56"/>
                      <a:pt x="5213" y="0"/>
                      <a:pt x="4963" y="0"/>
                    </a:cubicBezTo>
                    <a:cubicBezTo>
                      <a:pt x="4712" y="0"/>
                      <a:pt x="4461" y="112"/>
                      <a:pt x="4294" y="251"/>
                    </a:cubicBezTo>
                    <a:cubicBezTo>
                      <a:pt x="4126" y="56"/>
                      <a:pt x="3875" y="0"/>
                      <a:pt x="3625" y="0"/>
                    </a:cubicBezTo>
                    <a:cubicBezTo>
                      <a:pt x="3402" y="0"/>
                      <a:pt x="3151" y="112"/>
                      <a:pt x="2983" y="251"/>
                    </a:cubicBezTo>
                    <a:cubicBezTo>
                      <a:pt x="2788" y="56"/>
                      <a:pt x="2565" y="0"/>
                      <a:pt x="2314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7" name="Google Shape;5695;p38">
                <a:extLst>
                  <a:ext uri="{FF2B5EF4-FFF2-40B4-BE49-F238E27FC236}">
                    <a16:creationId xmlns:a16="http://schemas.microsoft.com/office/drawing/2014/main" id="{8D473F9B-4A11-467D-A8EA-9CA9D8D9F0F7}"/>
                  </a:ext>
                </a:extLst>
              </p:cNvPr>
              <p:cNvSpPr/>
              <p:nvPr/>
            </p:nvSpPr>
            <p:spPr>
              <a:xfrm>
                <a:off x="1086125" y="2932961"/>
                <a:ext cx="11427" cy="5824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548" extrusionOk="0">
                    <a:moveTo>
                      <a:pt x="500" y="2238"/>
                    </a:moveTo>
                    <a:lnTo>
                      <a:pt x="500" y="0"/>
                    </a:lnTo>
                    <a:lnTo>
                      <a:pt x="72" y="214"/>
                    </a:lnTo>
                    <a:lnTo>
                      <a:pt x="0" y="1547"/>
                    </a:lnTo>
                    <a:lnTo>
                      <a:pt x="0" y="2548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8" name="Google Shape;5696;p38">
                <a:extLst>
                  <a:ext uri="{FF2B5EF4-FFF2-40B4-BE49-F238E27FC236}">
                    <a16:creationId xmlns:a16="http://schemas.microsoft.com/office/drawing/2014/main" id="{9ACC56E3-758A-4927-AA9B-8E196F173A36}"/>
                  </a:ext>
                </a:extLst>
              </p:cNvPr>
              <p:cNvSpPr/>
              <p:nvPr/>
            </p:nvSpPr>
            <p:spPr>
              <a:xfrm>
                <a:off x="1090922" y="2925900"/>
                <a:ext cx="29209" cy="38629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690" extrusionOk="0">
                    <a:moveTo>
                      <a:pt x="288" y="737"/>
                    </a:moveTo>
                    <a:cubicBezTo>
                      <a:pt x="296" y="689"/>
                      <a:pt x="288" y="519"/>
                      <a:pt x="336" y="451"/>
                    </a:cubicBezTo>
                    <a:cubicBezTo>
                      <a:pt x="384" y="384"/>
                      <a:pt x="471" y="340"/>
                      <a:pt x="574" y="332"/>
                    </a:cubicBezTo>
                    <a:cubicBezTo>
                      <a:pt x="677" y="324"/>
                      <a:pt x="840" y="412"/>
                      <a:pt x="955" y="404"/>
                    </a:cubicBezTo>
                    <a:cubicBezTo>
                      <a:pt x="1070" y="396"/>
                      <a:pt x="1320" y="349"/>
                      <a:pt x="1264" y="285"/>
                    </a:cubicBezTo>
                    <a:cubicBezTo>
                      <a:pt x="1208" y="222"/>
                      <a:pt x="816" y="51"/>
                      <a:pt x="621" y="23"/>
                    </a:cubicBezTo>
                    <a:cubicBezTo>
                      <a:pt x="427" y="-5"/>
                      <a:pt x="200" y="-13"/>
                      <a:pt x="97" y="118"/>
                    </a:cubicBezTo>
                    <a:cubicBezTo>
                      <a:pt x="-6" y="249"/>
                      <a:pt x="2" y="547"/>
                      <a:pt x="2" y="809"/>
                    </a:cubicBezTo>
                    <a:cubicBezTo>
                      <a:pt x="2" y="1071"/>
                      <a:pt x="81" y="1543"/>
                      <a:pt x="97" y="1690"/>
                    </a:cubicBezTo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9" name="Google Shape;5697;p38">
                <a:extLst>
                  <a:ext uri="{FF2B5EF4-FFF2-40B4-BE49-F238E27FC236}">
                    <a16:creationId xmlns:a16="http://schemas.microsoft.com/office/drawing/2014/main" id="{09ABBCD5-DE63-4A9B-ADEA-203C2292960B}"/>
                  </a:ext>
                </a:extLst>
              </p:cNvPr>
              <p:cNvSpPr/>
              <p:nvPr/>
            </p:nvSpPr>
            <p:spPr>
              <a:xfrm>
                <a:off x="1222775" y="2966925"/>
                <a:ext cx="28574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453" extrusionOk="0">
                    <a:moveTo>
                      <a:pt x="0" y="0"/>
                    </a:moveTo>
                    <a:lnTo>
                      <a:pt x="1048" y="1072"/>
                    </a:lnTo>
                    <a:lnTo>
                      <a:pt x="905" y="1453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0" name="Google Shape;5698;p38">
                <a:extLst>
                  <a:ext uri="{FF2B5EF4-FFF2-40B4-BE49-F238E27FC236}">
                    <a16:creationId xmlns:a16="http://schemas.microsoft.com/office/drawing/2014/main" id="{11F9AB4F-A5DF-4AF2-948E-6632DD2BE26A}"/>
                  </a:ext>
                </a:extLst>
              </p:cNvPr>
              <p:cNvSpPr/>
              <p:nvPr/>
            </p:nvSpPr>
            <p:spPr>
              <a:xfrm>
                <a:off x="1205975" y="2965750"/>
                <a:ext cx="21000" cy="16200"/>
              </a:xfrm>
              <a:prstGeom prst="ellips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1" name="Google Shape;5699;p38">
                <a:extLst>
                  <a:ext uri="{FF2B5EF4-FFF2-40B4-BE49-F238E27FC236}">
                    <a16:creationId xmlns:a16="http://schemas.microsoft.com/office/drawing/2014/main" id="{3E7C90D6-CC19-4308-8378-B90B82885A26}"/>
                  </a:ext>
                </a:extLst>
              </p:cNvPr>
              <p:cNvSpPr/>
              <p:nvPr/>
            </p:nvSpPr>
            <p:spPr>
              <a:xfrm>
                <a:off x="1082225" y="2937250"/>
                <a:ext cx="11400" cy="26400"/>
              </a:xfrm>
              <a:prstGeom prst="rect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</p:grpSp>
      <p:sp>
        <p:nvSpPr>
          <p:cNvPr id="93" name="Google Shape;495;p24">
            <a:extLst>
              <a:ext uri="{FF2B5EF4-FFF2-40B4-BE49-F238E27FC236}">
                <a16:creationId xmlns:a16="http://schemas.microsoft.com/office/drawing/2014/main" id="{B81DB5F4-10DA-4F19-8078-107610B446EE}"/>
              </a:ext>
            </a:extLst>
          </p:cNvPr>
          <p:cNvSpPr txBox="1"/>
          <p:nvPr/>
        </p:nvSpPr>
        <p:spPr>
          <a:xfrm>
            <a:off x="6564386" y="839555"/>
            <a:ext cx="2067261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studying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94" name="Google Shape;510;p24">
            <a:extLst>
              <a:ext uri="{FF2B5EF4-FFF2-40B4-BE49-F238E27FC236}">
                <a16:creationId xmlns:a16="http://schemas.microsoft.com/office/drawing/2014/main" id="{8A23B2B2-E2A8-4071-895D-FFE221BCC450}"/>
              </a:ext>
            </a:extLst>
          </p:cNvPr>
          <p:cNvSpPr txBox="1"/>
          <p:nvPr/>
        </p:nvSpPr>
        <p:spPr>
          <a:xfrm>
            <a:off x="6535718" y="46141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TWO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sp>
        <p:nvSpPr>
          <p:cNvPr id="99" name="Google Shape;495;p24">
            <a:extLst>
              <a:ext uri="{FF2B5EF4-FFF2-40B4-BE49-F238E27FC236}">
                <a16:creationId xmlns:a16="http://schemas.microsoft.com/office/drawing/2014/main" id="{E7178890-AE6B-43FF-BF9A-F07BD5117C89}"/>
              </a:ext>
            </a:extLst>
          </p:cNvPr>
          <p:cNvSpPr txBox="1"/>
          <p:nvPr/>
        </p:nvSpPr>
        <p:spPr>
          <a:xfrm>
            <a:off x="6282511" y="3731953"/>
            <a:ext cx="258453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planning your video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00" name="Google Shape;510;p24">
            <a:extLst>
              <a:ext uri="{FF2B5EF4-FFF2-40B4-BE49-F238E27FC236}">
                <a16:creationId xmlns:a16="http://schemas.microsoft.com/office/drawing/2014/main" id="{470BF0B1-49E5-4FC3-B206-A05F22AEB0D6}"/>
              </a:ext>
            </a:extLst>
          </p:cNvPr>
          <p:cNvSpPr txBox="1"/>
          <p:nvPr/>
        </p:nvSpPr>
        <p:spPr>
          <a:xfrm>
            <a:off x="6799783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FOUR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01" name="Google Shape;5833;p39">
            <a:extLst>
              <a:ext uri="{FF2B5EF4-FFF2-40B4-BE49-F238E27FC236}">
                <a16:creationId xmlns:a16="http://schemas.microsoft.com/office/drawing/2014/main" id="{3479800F-0874-4DA1-879F-6D77A04B2380}"/>
              </a:ext>
            </a:extLst>
          </p:cNvPr>
          <p:cNvGrpSpPr/>
          <p:nvPr/>
        </p:nvGrpSpPr>
        <p:grpSpPr>
          <a:xfrm>
            <a:off x="6683623" y="1769243"/>
            <a:ext cx="741166" cy="556301"/>
            <a:chOff x="-47527350" y="2747625"/>
            <a:chExt cx="300100" cy="228425"/>
          </a:xfrm>
          <a:solidFill>
            <a:srgbClr val="193664"/>
          </a:solidFill>
        </p:grpSpPr>
        <p:sp>
          <p:nvSpPr>
            <p:cNvPr id="102" name="Google Shape;5834;p39">
              <a:extLst>
                <a:ext uri="{FF2B5EF4-FFF2-40B4-BE49-F238E27FC236}">
                  <a16:creationId xmlns:a16="http://schemas.microsoft.com/office/drawing/2014/main" id="{619891DE-DCC9-47F9-8DB9-5E0F161E7749}"/>
                </a:ext>
              </a:extLst>
            </p:cNvPr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3" name="Google Shape;5835;p39">
              <a:extLst>
                <a:ext uri="{FF2B5EF4-FFF2-40B4-BE49-F238E27FC236}">
                  <a16:creationId xmlns:a16="http://schemas.microsoft.com/office/drawing/2014/main" id="{CADE09B2-180E-47BB-A850-B6B6F6FA40BC}"/>
                </a:ext>
              </a:extLst>
            </p:cNvPr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4" name="Google Shape;5836;p39">
              <a:extLst>
                <a:ext uri="{FF2B5EF4-FFF2-40B4-BE49-F238E27FC236}">
                  <a16:creationId xmlns:a16="http://schemas.microsoft.com/office/drawing/2014/main" id="{417A9095-2411-4054-91AB-5A39A003DE64}"/>
                </a:ext>
              </a:extLst>
            </p:cNvPr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5" name="Google Shape;5837;p39">
              <a:extLst>
                <a:ext uri="{FF2B5EF4-FFF2-40B4-BE49-F238E27FC236}">
                  <a16:creationId xmlns:a16="http://schemas.microsoft.com/office/drawing/2014/main" id="{C8F5D391-5F5A-44D9-81B8-F5CAB158CF67}"/>
                </a:ext>
              </a:extLst>
            </p:cNvPr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6" name="Google Shape;5838;p39">
              <a:extLst>
                <a:ext uri="{FF2B5EF4-FFF2-40B4-BE49-F238E27FC236}">
                  <a16:creationId xmlns:a16="http://schemas.microsoft.com/office/drawing/2014/main" id="{6F6B19E3-2D54-4771-836F-7F668AC77AF6}"/>
                </a:ext>
              </a:extLst>
            </p:cNvPr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7" name="Google Shape;5839;p39">
              <a:extLst>
                <a:ext uri="{FF2B5EF4-FFF2-40B4-BE49-F238E27FC236}">
                  <a16:creationId xmlns:a16="http://schemas.microsoft.com/office/drawing/2014/main" id="{419CBF30-C949-4CD7-A5C0-0D229965E522}"/>
                </a:ext>
              </a:extLst>
            </p:cNvPr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grpSp>
        <p:nvGrpSpPr>
          <p:cNvPr id="108" name="Google Shape;5863;p39">
            <a:extLst>
              <a:ext uri="{FF2B5EF4-FFF2-40B4-BE49-F238E27FC236}">
                <a16:creationId xmlns:a16="http://schemas.microsoft.com/office/drawing/2014/main" id="{78BF9D93-1A85-4AA1-B78F-5ACFA5864FA3}"/>
              </a:ext>
            </a:extLst>
          </p:cNvPr>
          <p:cNvGrpSpPr/>
          <p:nvPr/>
        </p:nvGrpSpPr>
        <p:grpSpPr>
          <a:xfrm>
            <a:off x="6225837" y="3089618"/>
            <a:ext cx="787832" cy="716363"/>
            <a:chOff x="-49048250" y="2316775"/>
            <a:chExt cx="300100" cy="300125"/>
          </a:xfrm>
          <a:solidFill>
            <a:srgbClr val="193664"/>
          </a:solidFill>
        </p:grpSpPr>
        <p:sp>
          <p:nvSpPr>
            <p:cNvPr id="109" name="Google Shape;5864;p39">
              <a:extLst>
                <a:ext uri="{FF2B5EF4-FFF2-40B4-BE49-F238E27FC236}">
                  <a16:creationId xmlns:a16="http://schemas.microsoft.com/office/drawing/2014/main" id="{C65F93EA-4D06-431E-BF6B-60AA67F463C5}"/>
                </a:ext>
              </a:extLst>
            </p:cNvPr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0" name="Google Shape;5865;p39">
              <a:extLst>
                <a:ext uri="{FF2B5EF4-FFF2-40B4-BE49-F238E27FC236}">
                  <a16:creationId xmlns:a16="http://schemas.microsoft.com/office/drawing/2014/main" id="{45B57DD6-D17A-44A9-AF0B-8A421A4C49D5}"/>
                </a:ext>
              </a:extLst>
            </p:cNvPr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1" name="Google Shape;5866;p39">
              <a:extLst>
                <a:ext uri="{FF2B5EF4-FFF2-40B4-BE49-F238E27FC236}">
                  <a16:creationId xmlns:a16="http://schemas.microsoft.com/office/drawing/2014/main" id="{DF41B112-8DE1-4AA2-85B3-2F47FAEF69C9}"/>
                </a:ext>
              </a:extLst>
            </p:cNvPr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2" name="Google Shape;5867;p39">
              <a:extLst>
                <a:ext uri="{FF2B5EF4-FFF2-40B4-BE49-F238E27FC236}">
                  <a16:creationId xmlns:a16="http://schemas.microsoft.com/office/drawing/2014/main" id="{57044E3B-26BF-4437-8214-1EF0A26A28B6}"/>
                </a:ext>
              </a:extLst>
            </p:cNvPr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13" name="Google Shape;495;p24">
            <a:extLst>
              <a:ext uri="{FF2B5EF4-FFF2-40B4-BE49-F238E27FC236}">
                <a16:creationId xmlns:a16="http://schemas.microsoft.com/office/drawing/2014/main" id="{2FEDD3FD-F7FB-425A-ADA5-3595B81054EF}"/>
              </a:ext>
            </a:extLst>
          </p:cNvPr>
          <p:cNvSpPr txBox="1"/>
          <p:nvPr/>
        </p:nvSpPr>
        <p:spPr>
          <a:xfrm>
            <a:off x="6522616" y="2237207"/>
            <a:ext cx="2592379" cy="84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Work through Interactive Modules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4" name="Google Shape;510;p24">
            <a:extLst>
              <a:ext uri="{FF2B5EF4-FFF2-40B4-BE49-F238E27FC236}">
                <a16:creationId xmlns:a16="http://schemas.microsoft.com/office/drawing/2014/main" id="{A6A830D8-438C-4412-A9B6-12CF2E7400B8}"/>
              </a:ext>
            </a:extLst>
          </p:cNvPr>
          <p:cNvSpPr txBox="1"/>
          <p:nvPr/>
        </p:nvSpPr>
        <p:spPr>
          <a:xfrm>
            <a:off x="7226561" y="1836304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None/>
              <a:defRPr sz="3200">
                <a:ln>
                  <a:solidFill>
                    <a:srgbClr val="FFFFFF"/>
                  </a:solidFill>
                </a:ln>
                <a:solidFill>
                  <a:schemeClr val="dk2"/>
                </a:solidFill>
                <a:latin typeface="Anton" pitchFamily="2" charset="0"/>
                <a:ea typeface="Anton"/>
                <a:cs typeface="Anton"/>
              </a:defRPr>
            </a:lvl1pPr>
          </a:lstStyle>
          <a:p>
            <a:r>
              <a:rPr lang="en-US" dirty="0">
                <a:ln>
                  <a:noFill/>
                </a:ln>
                <a:sym typeface="Anton"/>
              </a:rPr>
              <a:t>STEP THREE</a:t>
            </a:r>
            <a:endParaRPr dirty="0">
              <a:ln>
                <a:noFill/>
              </a:ln>
              <a:sym typeface="Anton"/>
            </a:endParaRPr>
          </a:p>
        </p:txBody>
      </p:sp>
      <p:sp>
        <p:nvSpPr>
          <p:cNvPr id="115" name="Google Shape;495;p24">
            <a:extLst>
              <a:ext uri="{FF2B5EF4-FFF2-40B4-BE49-F238E27FC236}">
                <a16:creationId xmlns:a16="http://schemas.microsoft.com/office/drawing/2014/main" id="{A5D4540A-7587-4DEA-B64F-8AD78C849B13}"/>
              </a:ext>
            </a:extLst>
          </p:cNvPr>
          <p:cNvSpPr txBox="1"/>
          <p:nvPr/>
        </p:nvSpPr>
        <p:spPr>
          <a:xfrm>
            <a:off x="1323811" y="2403630"/>
            <a:ext cx="2541557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Finish and submit your video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6" name="Google Shape;510;p24">
            <a:extLst>
              <a:ext uri="{FF2B5EF4-FFF2-40B4-BE49-F238E27FC236}">
                <a16:creationId xmlns:a16="http://schemas.microsoft.com/office/drawing/2014/main" id="{B2D49631-A3FE-40BE-B8FB-7036FD2EC9D2}"/>
              </a:ext>
            </a:extLst>
          </p:cNvPr>
          <p:cNvSpPr txBox="1"/>
          <p:nvPr/>
        </p:nvSpPr>
        <p:spPr>
          <a:xfrm>
            <a:off x="1039309" y="194369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SIX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17" name="Google Shape;4759;p37">
            <a:extLst>
              <a:ext uri="{FF2B5EF4-FFF2-40B4-BE49-F238E27FC236}">
                <a16:creationId xmlns:a16="http://schemas.microsoft.com/office/drawing/2014/main" id="{8E7746A7-C910-4F08-BB76-98A1922AED42}"/>
              </a:ext>
            </a:extLst>
          </p:cNvPr>
          <p:cNvGrpSpPr/>
          <p:nvPr/>
        </p:nvGrpSpPr>
        <p:grpSpPr>
          <a:xfrm>
            <a:off x="2795039" y="1816134"/>
            <a:ext cx="867211" cy="632367"/>
            <a:chOff x="-62882850" y="1999375"/>
            <a:chExt cx="315850" cy="250500"/>
          </a:xfrm>
          <a:solidFill>
            <a:srgbClr val="193664"/>
          </a:solidFill>
        </p:grpSpPr>
        <p:sp>
          <p:nvSpPr>
            <p:cNvPr id="118" name="Google Shape;4760;p37">
              <a:extLst>
                <a:ext uri="{FF2B5EF4-FFF2-40B4-BE49-F238E27FC236}">
                  <a16:creationId xmlns:a16="http://schemas.microsoft.com/office/drawing/2014/main" id="{662C5AB8-48EE-4982-B549-3613EB8755E3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9" name="Google Shape;4761;p37">
              <a:extLst>
                <a:ext uri="{FF2B5EF4-FFF2-40B4-BE49-F238E27FC236}">
                  <a16:creationId xmlns:a16="http://schemas.microsoft.com/office/drawing/2014/main" id="{AB67E558-29F5-4623-9567-895A547E734B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20" name="Google Shape;495;p24">
            <a:extLst>
              <a:ext uri="{FF2B5EF4-FFF2-40B4-BE49-F238E27FC236}">
                <a16:creationId xmlns:a16="http://schemas.microsoft.com/office/drawing/2014/main" id="{029EF99F-7A74-4BA9-A11E-C9C6DC042A65}"/>
              </a:ext>
            </a:extLst>
          </p:cNvPr>
          <p:cNvSpPr txBox="1"/>
          <p:nvPr/>
        </p:nvSpPr>
        <p:spPr>
          <a:xfrm>
            <a:off x="3500939" y="3914959"/>
            <a:ext cx="281312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Attend the </a:t>
            </a:r>
          </a:p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solidFill>
                    <a:srgbClr val="193664"/>
                  </a:solidFill>
                </a:ln>
                <a:solidFill>
                  <a:srgbClr val="FD8E1B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Regional Challenge</a:t>
            </a:r>
            <a:endParaRPr sz="2000" b="1" dirty="0">
              <a:ln w="3175">
                <a:solidFill>
                  <a:srgbClr val="193664"/>
                </a:solidFill>
              </a:ln>
              <a:solidFill>
                <a:srgbClr val="FD8E1B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21" name="Google Shape;510;p24">
            <a:extLst>
              <a:ext uri="{FF2B5EF4-FFF2-40B4-BE49-F238E27FC236}">
                <a16:creationId xmlns:a16="http://schemas.microsoft.com/office/drawing/2014/main" id="{5F126AC3-7B12-4AF7-8E26-4FBB569830E6}"/>
              </a:ext>
            </a:extLst>
          </p:cNvPr>
          <p:cNvSpPr txBox="1"/>
          <p:nvPr/>
        </p:nvSpPr>
        <p:spPr>
          <a:xfrm>
            <a:off x="3996961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Anton" pitchFamily="2" charset="0"/>
                <a:ea typeface="Anton"/>
                <a:cs typeface="Anton"/>
                <a:sym typeface="Anton"/>
              </a:rPr>
              <a:t>STEP FIVE</a:t>
            </a:r>
            <a:endParaRPr sz="3200" dirty="0">
              <a:solidFill>
                <a:schemeClr val="dk2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pic>
        <p:nvPicPr>
          <p:cNvPr id="11" name="Graphic 10" descr="Medal outline">
            <a:extLst>
              <a:ext uri="{FF2B5EF4-FFF2-40B4-BE49-F238E27FC236}">
                <a16:creationId xmlns:a16="http://schemas.microsoft.com/office/drawing/2014/main" id="{25C2729F-5530-AD33-7D00-08BD36842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4059" y="3272231"/>
            <a:ext cx="898081" cy="8980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37;p5">
            <a:extLst>
              <a:ext uri="{FF2B5EF4-FFF2-40B4-BE49-F238E27FC236}">
                <a16:creationId xmlns:a16="http://schemas.microsoft.com/office/drawing/2014/main" id="{EF2B05AF-DD54-41EB-A0CC-7542DA8C809B}"/>
              </a:ext>
            </a:extLst>
          </p:cNvPr>
          <p:cNvSpPr/>
          <p:nvPr/>
        </p:nvSpPr>
        <p:spPr>
          <a:xfrm flipH="1">
            <a:off x="5721000" y="19497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1954888" y="2235248"/>
            <a:ext cx="51338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TO EXPECT</a:t>
            </a:r>
          </a:p>
        </p:txBody>
      </p:sp>
      <p:pic>
        <p:nvPicPr>
          <p:cNvPr id="3" name="Online Media 2" title="Challenge Recruitment Video">
            <a:hlinkClick r:id="" action="ppaction://media"/>
            <a:extLst>
              <a:ext uri="{FF2B5EF4-FFF2-40B4-BE49-F238E27FC236}">
                <a16:creationId xmlns:a16="http://schemas.microsoft.com/office/drawing/2014/main" id="{F3E2B6DF-F43B-AA9F-F3E9-940CE41AE41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13623" y="259316"/>
            <a:ext cx="5958205" cy="3366386"/>
          </a:xfrm>
          <a:prstGeom prst="rect">
            <a:avLst/>
          </a:prstGeom>
          <a:ln w="38100" cap="sq">
            <a:solidFill>
              <a:srgbClr val="1936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9393B7-39DE-0E63-8889-298E9907E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2" b="45716"/>
          <a:stretch/>
        </p:blipFill>
        <p:spPr>
          <a:xfrm flipH="1">
            <a:off x="5547069" y="1640436"/>
            <a:ext cx="3596929" cy="352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1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2075315" y="2247327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TIMELINE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B9E53A-DBFF-B38E-0D59-7B3C937BDBD2}"/>
              </a:ext>
            </a:extLst>
          </p:cNvPr>
          <p:cNvGrpSpPr/>
          <p:nvPr/>
        </p:nvGrpSpPr>
        <p:grpSpPr>
          <a:xfrm>
            <a:off x="1424033" y="256647"/>
            <a:ext cx="6475958" cy="4638587"/>
            <a:chOff x="1424033" y="256647"/>
            <a:chExt cx="6475958" cy="4638587"/>
          </a:xfrm>
        </p:grpSpPr>
        <p:sp>
          <p:nvSpPr>
            <p:cNvPr id="411" name="Google Shape;411;p23"/>
            <p:cNvSpPr/>
            <p:nvPr/>
          </p:nvSpPr>
          <p:spPr>
            <a:xfrm>
              <a:off x="1424033" y="1063219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360159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296284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4232409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5168534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104660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040785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424033" y="1869546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360159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296284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232409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168534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6104660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7040785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424033" y="2675874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360159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296284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232409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5168534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6104660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7040785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1424033" y="3482201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360159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296284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232409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168534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6104660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7040785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424033" y="4288529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360159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3296284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232409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5168534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104660" y="4288529"/>
              <a:ext cx="859206" cy="598324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7040785" y="4288529"/>
              <a:ext cx="859206" cy="598324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19;p23">
              <a:extLst>
                <a:ext uri="{FF2B5EF4-FFF2-40B4-BE49-F238E27FC236}">
                  <a16:creationId xmlns:a16="http://schemas.microsoft.com/office/drawing/2014/main" id="{20F66B69-E074-BDDB-5EC2-1C70A74AA9CA}"/>
                </a:ext>
              </a:extLst>
            </p:cNvPr>
            <p:cNvSpPr/>
            <p:nvPr/>
          </p:nvSpPr>
          <p:spPr>
            <a:xfrm>
              <a:off x="1424033" y="256647"/>
              <a:ext cx="859206" cy="598324"/>
            </a:xfrm>
            <a:prstGeom prst="rect">
              <a:avLst/>
            </a:prstGeom>
            <a:solidFill>
              <a:srgbClr val="3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20;p23">
              <a:extLst>
                <a:ext uri="{FF2B5EF4-FFF2-40B4-BE49-F238E27FC236}">
                  <a16:creationId xmlns:a16="http://schemas.microsoft.com/office/drawing/2014/main" id="{F795800D-5C2B-9E28-A3A0-B1D0D7877C27}"/>
                </a:ext>
              </a:extLst>
            </p:cNvPr>
            <p:cNvSpPr/>
            <p:nvPr/>
          </p:nvSpPr>
          <p:spPr>
            <a:xfrm>
              <a:off x="2360159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21;p23">
              <a:extLst>
                <a:ext uri="{FF2B5EF4-FFF2-40B4-BE49-F238E27FC236}">
                  <a16:creationId xmlns:a16="http://schemas.microsoft.com/office/drawing/2014/main" id="{FF3C2416-4FA7-B451-4A98-BDACC9DC5AB8}"/>
                </a:ext>
              </a:extLst>
            </p:cNvPr>
            <p:cNvSpPr/>
            <p:nvPr/>
          </p:nvSpPr>
          <p:spPr>
            <a:xfrm>
              <a:off x="3296284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22;p23">
              <a:extLst>
                <a:ext uri="{FF2B5EF4-FFF2-40B4-BE49-F238E27FC236}">
                  <a16:creationId xmlns:a16="http://schemas.microsoft.com/office/drawing/2014/main" id="{D526F241-B9FD-51E2-FCF0-7A9070EEEAFB}"/>
                </a:ext>
              </a:extLst>
            </p:cNvPr>
            <p:cNvSpPr/>
            <p:nvPr/>
          </p:nvSpPr>
          <p:spPr>
            <a:xfrm>
              <a:off x="4232409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23;p23">
              <a:extLst>
                <a:ext uri="{FF2B5EF4-FFF2-40B4-BE49-F238E27FC236}">
                  <a16:creationId xmlns:a16="http://schemas.microsoft.com/office/drawing/2014/main" id="{02EC11DD-2DF5-3409-28B7-9CBEA6DDAACF}"/>
                </a:ext>
              </a:extLst>
            </p:cNvPr>
            <p:cNvSpPr/>
            <p:nvPr/>
          </p:nvSpPr>
          <p:spPr>
            <a:xfrm>
              <a:off x="5168534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24;p23">
              <a:extLst>
                <a:ext uri="{FF2B5EF4-FFF2-40B4-BE49-F238E27FC236}">
                  <a16:creationId xmlns:a16="http://schemas.microsoft.com/office/drawing/2014/main" id="{DCB56263-A4CD-BE7D-A973-B20B44DB4800}"/>
                </a:ext>
              </a:extLst>
            </p:cNvPr>
            <p:cNvSpPr/>
            <p:nvPr/>
          </p:nvSpPr>
          <p:spPr>
            <a:xfrm>
              <a:off x="6104660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25;p23">
              <a:extLst>
                <a:ext uri="{FF2B5EF4-FFF2-40B4-BE49-F238E27FC236}">
                  <a16:creationId xmlns:a16="http://schemas.microsoft.com/office/drawing/2014/main" id="{2BA8F376-0A22-CE77-1810-CADF37E6A81B}"/>
                </a:ext>
              </a:extLst>
            </p:cNvPr>
            <p:cNvSpPr/>
            <p:nvPr/>
          </p:nvSpPr>
          <p:spPr>
            <a:xfrm>
              <a:off x="7040785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102510" y="654525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6;p23">
              <a:extLst>
                <a:ext uri="{FF2B5EF4-FFF2-40B4-BE49-F238E27FC236}">
                  <a16:creationId xmlns:a16="http://schemas.microsoft.com/office/drawing/2014/main" id="{BB779A9D-DF9B-E9EC-8BDD-092D3D4CDCFB}"/>
                </a:ext>
              </a:extLst>
            </p:cNvPr>
            <p:cNvSpPr/>
            <p:nvPr/>
          </p:nvSpPr>
          <p:spPr>
            <a:xfrm>
              <a:off x="7035887" y="662530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76;p23">
              <a:extLst>
                <a:ext uri="{FF2B5EF4-FFF2-40B4-BE49-F238E27FC236}">
                  <a16:creationId xmlns:a16="http://schemas.microsoft.com/office/drawing/2014/main" id="{22F43944-29F0-A817-63E6-C0F03669F6BE}"/>
                </a:ext>
              </a:extLst>
            </p:cNvPr>
            <p:cNvSpPr/>
            <p:nvPr/>
          </p:nvSpPr>
          <p:spPr>
            <a:xfrm>
              <a:off x="5160889" y="646286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76;p23">
              <a:extLst>
                <a:ext uri="{FF2B5EF4-FFF2-40B4-BE49-F238E27FC236}">
                  <a16:creationId xmlns:a16="http://schemas.microsoft.com/office/drawing/2014/main" id="{85BA8C8C-E13D-BB06-5D4B-040C834A1BDC}"/>
                </a:ext>
              </a:extLst>
            </p:cNvPr>
            <p:cNvSpPr/>
            <p:nvPr/>
          </p:nvSpPr>
          <p:spPr>
            <a:xfrm>
              <a:off x="4233692" y="646286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76;p23">
              <a:extLst>
                <a:ext uri="{FF2B5EF4-FFF2-40B4-BE49-F238E27FC236}">
                  <a16:creationId xmlns:a16="http://schemas.microsoft.com/office/drawing/2014/main" id="{E8C6C37D-D8AB-5B6E-A160-988F71FDE48F}"/>
                </a:ext>
              </a:extLst>
            </p:cNvPr>
            <p:cNvSpPr/>
            <p:nvPr/>
          </p:nvSpPr>
          <p:spPr>
            <a:xfrm>
              <a:off x="3292643" y="644319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76;p23">
              <a:extLst>
                <a:ext uri="{FF2B5EF4-FFF2-40B4-BE49-F238E27FC236}">
                  <a16:creationId xmlns:a16="http://schemas.microsoft.com/office/drawing/2014/main" id="{FAF37407-B9CF-2203-F4FA-E505A0869CF3}"/>
                </a:ext>
              </a:extLst>
            </p:cNvPr>
            <p:cNvSpPr/>
            <p:nvPr/>
          </p:nvSpPr>
          <p:spPr>
            <a:xfrm>
              <a:off x="2360068" y="642352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76;p23">
              <a:extLst>
                <a:ext uri="{FF2B5EF4-FFF2-40B4-BE49-F238E27FC236}">
                  <a16:creationId xmlns:a16="http://schemas.microsoft.com/office/drawing/2014/main" id="{C5113287-F17B-17BA-F586-76E79CB7B1A9}"/>
                </a:ext>
              </a:extLst>
            </p:cNvPr>
            <p:cNvSpPr/>
            <p:nvPr/>
          </p:nvSpPr>
          <p:spPr>
            <a:xfrm>
              <a:off x="4237813" y="1455476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76;p23">
              <a:extLst>
                <a:ext uri="{FF2B5EF4-FFF2-40B4-BE49-F238E27FC236}">
                  <a16:creationId xmlns:a16="http://schemas.microsoft.com/office/drawing/2014/main" id="{744F036F-F5B2-0664-CDDA-12062E1B26C8}"/>
                </a:ext>
              </a:extLst>
            </p:cNvPr>
            <p:cNvSpPr/>
            <p:nvPr/>
          </p:nvSpPr>
          <p:spPr>
            <a:xfrm>
              <a:off x="7035887" y="2255793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76;p23">
              <a:extLst>
                <a:ext uri="{FF2B5EF4-FFF2-40B4-BE49-F238E27FC236}">
                  <a16:creationId xmlns:a16="http://schemas.microsoft.com/office/drawing/2014/main" id="{E512B352-1E0C-E241-5033-628AF19FEBF0}"/>
                </a:ext>
              </a:extLst>
            </p:cNvPr>
            <p:cNvSpPr/>
            <p:nvPr/>
          </p:nvSpPr>
          <p:spPr>
            <a:xfrm>
              <a:off x="6102510" y="3069776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76;p23">
              <a:extLst>
                <a:ext uri="{FF2B5EF4-FFF2-40B4-BE49-F238E27FC236}">
                  <a16:creationId xmlns:a16="http://schemas.microsoft.com/office/drawing/2014/main" id="{AC2B49F5-4248-6B1B-E181-A31BC6546B67}"/>
                </a:ext>
              </a:extLst>
            </p:cNvPr>
            <p:cNvSpPr/>
            <p:nvPr/>
          </p:nvSpPr>
          <p:spPr>
            <a:xfrm>
              <a:off x="3289441" y="3875649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76;p23">
              <a:extLst>
                <a:ext uri="{FF2B5EF4-FFF2-40B4-BE49-F238E27FC236}">
                  <a16:creationId xmlns:a16="http://schemas.microsoft.com/office/drawing/2014/main" id="{BE428FC6-35BF-7B58-525A-428AAD14FFA8}"/>
                </a:ext>
              </a:extLst>
            </p:cNvPr>
            <p:cNvSpPr/>
            <p:nvPr/>
          </p:nvSpPr>
          <p:spPr>
            <a:xfrm>
              <a:off x="4229958" y="4687589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76;p23">
              <a:extLst>
                <a:ext uri="{FF2B5EF4-FFF2-40B4-BE49-F238E27FC236}">
                  <a16:creationId xmlns:a16="http://schemas.microsoft.com/office/drawing/2014/main" id="{29215A4C-5D02-52D6-C2A0-8870BA0E3804}"/>
                </a:ext>
              </a:extLst>
            </p:cNvPr>
            <p:cNvSpPr/>
            <p:nvPr/>
          </p:nvSpPr>
          <p:spPr>
            <a:xfrm>
              <a:off x="3289441" y="4679208"/>
              <a:ext cx="859206" cy="207645"/>
            </a:xfrm>
            <a:prstGeom prst="rect">
              <a:avLst/>
            </a:prstGeom>
            <a:solidFill>
              <a:srgbClr val="FEA144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" name="Google Shape;478;p23">
            <a:extLst>
              <a:ext uri="{FF2B5EF4-FFF2-40B4-BE49-F238E27FC236}">
                <a16:creationId xmlns:a16="http://schemas.microsoft.com/office/drawing/2014/main" id="{C35ABDA8-97C0-456E-91E5-EDEE6B6209D2}"/>
              </a:ext>
            </a:extLst>
          </p:cNvPr>
          <p:cNvSpPr txBox="1"/>
          <p:nvPr/>
        </p:nvSpPr>
        <p:spPr>
          <a:xfrm flipH="1">
            <a:off x="1405245" y="203482"/>
            <a:ext cx="6489848" cy="38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OCTOBER: Form Group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3" name="Google Shape;478;p23">
            <a:extLst>
              <a:ext uri="{FF2B5EF4-FFF2-40B4-BE49-F238E27FC236}">
                <a16:creationId xmlns:a16="http://schemas.microsoft.com/office/drawing/2014/main" id="{BB2A2CC5-5533-4AD4-9C06-2490F3140924}"/>
              </a:ext>
            </a:extLst>
          </p:cNvPr>
          <p:cNvSpPr txBox="1"/>
          <p:nvPr/>
        </p:nvSpPr>
        <p:spPr>
          <a:xfrm flipH="1">
            <a:off x="1424033" y="1792219"/>
            <a:ext cx="6471060" cy="46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JAN-MARCH: Regional Challenge</a:t>
            </a:r>
          </a:p>
        </p:txBody>
      </p:sp>
      <p:sp>
        <p:nvSpPr>
          <p:cNvPr id="81" name="Google Shape;478;p23">
            <a:extLst>
              <a:ext uri="{FF2B5EF4-FFF2-40B4-BE49-F238E27FC236}">
                <a16:creationId xmlns:a16="http://schemas.microsoft.com/office/drawing/2014/main" id="{AE310D13-5B34-4983-9908-B23F166EEE3E}"/>
              </a:ext>
            </a:extLst>
          </p:cNvPr>
          <p:cNvSpPr txBox="1"/>
          <p:nvPr/>
        </p:nvSpPr>
        <p:spPr>
          <a:xfrm flipH="1">
            <a:off x="1405245" y="1016652"/>
            <a:ext cx="6489848" cy="33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FALL: Study &amp; Prepare Video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Google Shape;478;p23">
            <a:extLst>
              <a:ext uri="{FF2B5EF4-FFF2-40B4-BE49-F238E27FC236}">
                <a16:creationId xmlns:a16="http://schemas.microsoft.com/office/drawing/2014/main" id="{D5673819-6C4C-7995-6F25-9EA4FE539C15}"/>
              </a:ext>
            </a:extLst>
          </p:cNvPr>
          <p:cNvSpPr txBox="1"/>
          <p:nvPr/>
        </p:nvSpPr>
        <p:spPr>
          <a:xfrm flipH="1">
            <a:off x="1424033" y="2626705"/>
            <a:ext cx="6471060" cy="44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MARCH 21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ST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Submit Video</a:t>
            </a:r>
          </a:p>
        </p:txBody>
      </p:sp>
      <p:sp>
        <p:nvSpPr>
          <p:cNvPr id="478" name="Google Shape;478;p23"/>
          <p:cNvSpPr txBox="1"/>
          <p:nvPr/>
        </p:nvSpPr>
        <p:spPr>
          <a:xfrm flipH="1">
            <a:off x="1370109" y="3424522"/>
            <a:ext cx="6524984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MAY: State Winners Announced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" name="Google Shape;478;p23">
            <a:extLst>
              <a:ext uri="{FF2B5EF4-FFF2-40B4-BE49-F238E27FC236}">
                <a16:creationId xmlns:a16="http://schemas.microsoft.com/office/drawing/2014/main" id="{F633C6F9-7D36-47E2-B02C-A1C0FEA88F77}"/>
              </a:ext>
            </a:extLst>
          </p:cNvPr>
          <p:cNvSpPr txBox="1"/>
          <p:nvPr/>
        </p:nvSpPr>
        <p:spPr>
          <a:xfrm flipH="1">
            <a:off x="1424030" y="4218307"/>
            <a:ext cx="6471062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JUNE 10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 11</a:t>
            </a:r>
            <a:r>
              <a:rPr lang="en-US" sz="2800" b="1" baseline="30000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800" b="1" dirty="0">
                <a:ln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National Challenge</a:t>
            </a:r>
            <a:endParaRPr sz="2800" b="1" dirty="0">
              <a:ln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732650-4CC5-9D04-1947-8984932F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3" b="19480"/>
          <a:stretch/>
        </p:blipFill>
        <p:spPr>
          <a:xfrm flipH="1">
            <a:off x="6248018" y="-45755"/>
            <a:ext cx="2895982" cy="518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FFFF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AE6181-6AC3-3BCC-7E2F-482EA7D6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7419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98830309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0278945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C5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8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99110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1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72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B0A162-5950-B286-902E-5A033024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34"/>
          <a:stretch/>
        </p:blipFill>
        <p:spPr>
          <a:xfrm>
            <a:off x="3871222" y="2290195"/>
            <a:ext cx="2367858" cy="285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8064EE-CACA-52DE-4961-0A952A947440}"/>
              </a:ext>
            </a:extLst>
          </p:cNvPr>
          <p:cNvSpPr/>
          <p:nvPr/>
        </p:nvSpPr>
        <p:spPr>
          <a:xfrm>
            <a:off x="5813571" y="2661669"/>
            <a:ext cx="3212983" cy="1532826"/>
          </a:xfrm>
          <a:prstGeom prst="wedgeRoundRectCallout">
            <a:avLst>
              <a:gd name="adj1" fmla="val -58170"/>
              <a:gd name="adj2" fmla="val 12697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D8E1B"/>
                </a:solidFill>
              </a:rPr>
              <a:t>“</a:t>
            </a:r>
            <a:r>
              <a:rPr lang="en-US" sz="1800" i="1" dirty="0">
                <a:solidFill>
                  <a:srgbClr val="FD8E1B"/>
                </a:solidFill>
              </a:rPr>
              <a:t>The Challenge opened my eyes to opportunities in science careers.</a:t>
            </a:r>
            <a:r>
              <a:rPr lang="en-US" sz="1800" dirty="0">
                <a:solidFill>
                  <a:srgbClr val="FD8E1B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rgbClr val="FD8E1B"/>
              </a:solidFill>
            </a:endParaRP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from Illinois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C36D4-A08C-5CB2-4463-DF7B07CCA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67" b="47716"/>
          <a:stretch/>
        </p:blipFill>
        <p:spPr>
          <a:xfrm flipH="1">
            <a:off x="7085271" y="-117445"/>
            <a:ext cx="2058727" cy="268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176200-BA9D-4F7F-4262-B1990906B1CB}"/>
              </a:ext>
            </a:extLst>
          </p:cNvPr>
          <p:cNvSpPr/>
          <p:nvPr/>
        </p:nvSpPr>
        <p:spPr>
          <a:xfrm>
            <a:off x="4680635" y="192947"/>
            <a:ext cx="3212983" cy="1532826"/>
          </a:xfrm>
          <a:prstGeom prst="wedgeRoundRectCallout">
            <a:avLst>
              <a:gd name="adj1" fmla="val 59427"/>
              <a:gd name="adj2" fmla="val -1150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“</a:t>
            </a:r>
            <a:r>
              <a:rPr lang="en-US" sz="1800" i="1" dirty="0">
                <a:solidFill>
                  <a:srgbClr val="002060"/>
                </a:solidFill>
              </a:rPr>
              <a:t>My favorite part of the Challenge was working together as a team.</a:t>
            </a:r>
            <a:r>
              <a:rPr lang="en-US" sz="1800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from Oregon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6C6AD-6AD5-119B-82D8-8CB09871C60C}"/>
              </a:ext>
            </a:extLst>
          </p:cNvPr>
          <p:cNvGrpSpPr/>
          <p:nvPr/>
        </p:nvGrpSpPr>
        <p:grpSpPr>
          <a:xfrm>
            <a:off x="3202562" y="0"/>
            <a:ext cx="1568768" cy="2571750"/>
            <a:chOff x="3202562" y="0"/>
            <a:chExt cx="1568768" cy="2571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D9B766-A03B-7CE1-85BF-F49EB262A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3202562" y="0"/>
              <a:ext cx="1568768" cy="2571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9BA977-3238-AD69-F1A3-65E66CF00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39" t="18020" r="44236" b="79121"/>
            <a:stretch/>
          </p:blipFill>
          <p:spPr>
            <a:xfrm>
              <a:off x="3814167" y="906883"/>
              <a:ext cx="324293" cy="14703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975AA2-1607-4977-737E-9B91037BD8EE}"/>
              </a:ext>
            </a:extLst>
          </p:cNvPr>
          <p:cNvSpPr/>
          <p:nvPr/>
        </p:nvSpPr>
        <p:spPr>
          <a:xfrm>
            <a:off x="102067" y="757368"/>
            <a:ext cx="3212983" cy="1532826"/>
          </a:xfrm>
          <a:prstGeom prst="wedgeRoundRectCallout">
            <a:avLst>
              <a:gd name="adj1" fmla="val 58540"/>
              <a:gd name="adj2" fmla="val -28897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D8E1B"/>
                </a:solidFill>
              </a:rPr>
              <a:t>“</a:t>
            </a:r>
            <a:r>
              <a:rPr lang="en-US" sz="1800" i="1" dirty="0">
                <a:solidFill>
                  <a:srgbClr val="FD8E1B"/>
                </a:solidFill>
              </a:rPr>
              <a:t>The Challenge reinforced my goal to pursue STEM related fields!</a:t>
            </a:r>
            <a:r>
              <a:rPr lang="en-US" sz="1800" dirty="0">
                <a:solidFill>
                  <a:srgbClr val="FD8E1B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rgbClr val="FD8E1B"/>
              </a:solidFill>
            </a:endParaRP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FD8E1B"/>
                </a:solidFill>
              </a:rPr>
              <a:t>from Washington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D3318-253A-A132-FDFD-BE8A82F9553F}"/>
              </a:ext>
            </a:extLst>
          </p:cNvPr>
          <p:cNvGrpSpPr/>
          <p:nvPr/>
        </p:nvGrpSpPr>
        <p:grpSpPr>
          <a:xfrm>
            <a:off x="0" y="2449652"/>
            <a:ext cx="1462461" cy="2693848"/>
            <a:chOff x="0" y="2449652"/>
            <a:chExt cx="1462461" cy="26938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A363E7-86FC-5C97-67E1-A16CE6FE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98" b="47626"/>
            <a:stretch/>
          </p:blipFill>
          <p:spPr>
            <a:xfrm>
              <a:off x="0" y="2449652"/>
              <a:ext cx="1462461" cy="2693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8991E4-470B-7A4F-C346-0ABF1260C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5045" t="19037" r="35389" b="76855"/>
            <a:stretch/>
          </p:blipFill>
          <p:spPr>
            <a:xfrm>
              <a:off x="541046" y="3360102"/>
              <a:ext cx="242729" cy="195245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3849ACD-3478-94AB-FEFE-2BBAE142716F}"/>
              </a:ext>
            </a:extLst>
          </p:cNvPr>
          <p:cNvSpPr/>
          <p:nvPr/>
        </p:nvSpPr>
        <p:spPr>
          <a:xfrm>
            <a:off x="1250935" y="3300936"/>
            <a:ext cx="3212983" cy="1532826"/>
          </a:xfrm>
          <a:prstGeom prst="wedgeRoundRectCallout">
            <a:avLst>
              <a:gd name="adj1" fmla="val -59894"/>
              <a:gd name="adj2" fmla="val -3284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“</a:t>
            </a:r>
            <a:r>
              <a:rPr lang="en-US" sz="1800" i="1" dirty="0">
                <a:solidFill>
                  <a:srgbClr val="002060"/>
                </a:solidFill>
              </a:rPr>
              <a:t>The Challenge supported my ongoing love of Science and Math.</a:t>
            </a:r>
            <a:r>
              <a:rPr lang="en-US" sz="1800" dirty="0">
                <a:solidFill>
                  <a:srgbClr val="002060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from New Jersey</a:t>
            </a:r>
          </a:p>
        </p:txBody>
      </p:sp>
    </p:spTree>
    <p:extLst>
      <p:ext uri="{BB962C8B-B14F-4D97-AF65-F5344CB8AC3E}">
        <p14:creationId xmlns:p14="http://schemas.microsoft.com/office/powerpoint/2010/main" val="35586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5508076" y="377083"/>
            <a:ext cx="3429000" cy="354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200"/>
              <a:buFont typeface="Anton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Let your teacher know if you are interested</a:t>
            </a:r>
          </a:p>
          <a:p>
            <a:pPr marL="0" indent="0">
              <a:buSzPts val="1200"/>
              <a:buFont typeface="Anton"/>
            </a:pP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  <a:latin typeface="Anton" pitchFamily="2" charset="0"/>
              <a:sym typeface="Anton"/>
            </a:endParaRPr>
          </a:p>
          <a:p>
            <a:pPr marL="0" indent="0">
              <a:buSzPts val="1200"/>
              <a:buFont typeface="Anton"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Go to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3BC5CD"/>
                </a:solidFill>
                <a:latin typeface="Anton" pitchFamily="2" charset="0"/>
                <a:sym typeface="Anto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chemed.org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3BC5CD"/>
                </a:solidFill>
                <a:latin typeface="Anton" pitchFamily="2" charset="0"/>
                <a:sym typeface="Anton"/>
              </a:rPr>
              <a:t>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  <a:latin typeface="Anton" pitchFamily="2" charset="0"/>
                <a:sym typeface="Anton"/>
              </a:rPr>
              <a:t>for more info on the Challenge</a:t>
            </a:r>
            <a:endParaRPr sz="32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  <a:latin typeface="Anton" pitchFamily="2" charset="0"/>
              <a:sym typeface="Anton"/>
            </a:endParaRPr>
          </a:p>
        </p:txBody>
      </p:sp>
      <p:sp>
        <p:nvSpPr>
          <p:cNvPr id="114" name="Google Shape;238;p20">
            <a:extLst>
              <a:ext uri="{FF2B5EF4-FFF2-40B4-BE49-F238E27FC236}">
                <a16:creationId xmlns:a16="http://schemas.microsoft.com/office/drawing/2014/main" id="{3687B30F-DD7A-4201-A7E3-D5FEE8900FDE}"/>
              </a:ext>
            </a:extLst>
          </p:cNvPr>
          <p:cNvSpPr txBox="1">
            <a:spLocks/>
          </p:cNvSpPr>
          <p:nvPr/>
        </p:nvSpPr>
        <p:spPr>
          <a:xfrm>
            <a:off x="0" y="97398"/>
            <a:ext cx="56515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"/>
              <a:buNone/>
              <a:defRPr sz="1400" b="0" i="0" u="none" strike="noStrike" cap="non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rgbClr val="FD8E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cs typeface="Arial"/>
                <a:sym typeface="Arial"/>
              </a:rPr>
              <a:t>NEXT STEPS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408B3-0055-B674-B598-3599C7CD3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9" b="41444"/>
          <a:stretch/>
        </p:blipFill>
        <p:spPr>
          <a:xfrm>
            <a:off x="0" y="1128780"/>
            <a:ext cx="6388685" cy="40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9FBE101E-2338-36D9-313B-90C6EB08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939" y="4303442"/>
            <a:ext cx="3083273" cy="737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6.5|11.8|14.3|13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2|10.1|5.2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6.4|7.2|19.8|3.2"/>
</p:tagLst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58DAD1-DFC0-4C72-A5FC-F1BE7882F1E0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190</Words>
  <Application>Microsoft Office PowerPoint</Application>
  <PresentationFormat>On-screen Show (16:9)</PresentationFormat>
  <Paragraphs>48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Advent Pro</vt:lpstr>
      <vt:lpstr>Arial</vt:lpstr>
      <vt:lpstr>Anton</vt:lpstr>
      <vt:lpstr>Josefin Slab</vt:lpstr>
      <vt:lpstr>Josefin Sans</vt:lpstr>
      <vt:lpstr>Master's Thesis by Slidesgo</vt:lpstr>
      <vt:lpstr>CEF’s Challenge PROGRAM</vt:lpstr>
      <vt:lpstr>Do you like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</dc:title>
  <dc:creator>Nicole Domingues</dc:creator>
  <cp:lastModifiedBy>Nicole Domingues</cp:lastModifiedBy>
  <cp:revision>74</cp:revision>
  <cp:lastPrinted>2022-03-03T19:17:54Z</cp:lastPrinted>
  <dcterms:modified xsi:type="dcterms:W3CDTF">2024-09-30T19:57:26Z</dcterms:modified>
</cp:coreProperties>
</file>